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73" r:id="rId3"/>
    <p:sldId id="278" r:id="rId4"/>
    <p:sldId id="279" r:id="rId5"/>
    <p:sldId id="276" r:id="rId6"/>
    <p:sldId id="280" r:id="rId7"/>
    <p:sldId id="275" r:id="rId8"/>
    <p:sldId id="287" r:id="rId9"/>
    <p:sldId id="311" r:id="rId10"/>
    <p:sldId id="288" r:id="rId11"/>
    <p:sldId id="289" r:id="rId12"/>
    <p:sldId id="313" r:id="rId13"/>
    <p:sldId id="290" r:id="rId14"/>
    <p:sldId id="291" r:id="rId15"/>
    <p:sldId id="312" r:id="rId16"/>
    <p:sldId id="293" r:id="rId17"/>
    <p:sldId id="292" r:id="rId18"/>
    <p:sldId id="314" r:id="rId19"/>
    <p:sldId id="302" r:id="rId20"/>
    <p:sldId id="299" r:id="rId21"/>
    <p:sldId id="303" r:id="rId22"/>
    <p:sldId id="304" r:id="rId23"/>
    <p:sldId id="300" r:id="rId24"/>
    <p:sldId id="301" r:id="rId25"/>
    <p:sldId id="305" r:id="rId26"/>
    <p:sldId id="306" r:id="rId27"/>
    <p:sldId id="282" r:id="rId28"/>
    <p:sldId id="307" r:id="rId29"/>
    <p:sldId id="309" r:id="rId30"/>
    <p:sldId id="308" r:id="rId31"/>
    <p:sldId id="310" r:id="rId32"/>
    <p:sldId id="284" r:id="rId33"/>
    <p:sldId id="298" r:id="rId34"/>
    <p:sldId id="274" r:id="rId35"/>
  </p:sldIdLst>
  <p:sldSz cx="12192000" cy="6858000"/>
  <p:notesSz cx="6858000" cy="9144000"/>
  <p:embeddedFontLst>
    <p:embeddedFont>
      <p:font typeface="Somar Sans Bold" panose="020B0604020202020204" charset="-78"/>
      <p:bold r:id="rId36"/>
    </p:embeddedFont>
    <p:embeddedFont>
      <p:font typeface="Somar Sans Medium" panose="020B0604020202020204" charset="-78"/>
      <p:regular r:id="rId37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9595B"/>
    <a:srgbClr val="B69A80"/>
    <a:srgbClr val="E04046"/>
    <a:srgbClr val="FEBB14"/>
    <a:srgbClr val="EAEBEC"/>
    <a:srgbClr val="DA1F26"/>
    <a:srgbClr val="0D6B68"/>
    <a:srgbClr val="16B2AE"/>
    <a:srgbClr val="46E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06FC4-B278-4A34-84D7-BEF5614B437C}" v="67" dt="2024-09-09T15:50:17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93" autoAdjust="0"/>
    <p:restoredTop sz="94660"/>
  </p:normalViewPr>
  <p:slideViewPr>
    <p:cSldViewPr snapToGrid="0">
      <p:cViewPr>
        <p:scale>
          <a:sx n="94" d="100"/>
          <a:sy n="94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L F A H A D" userId="497239a6f4e3b045" providerId="LiveId" clId="{8A206FC4-B278-4A34-84D7-BEF5614B437C}"/>
    <pc:docChg chg="undo custSel addSld delSld modSld sldOrd">
      <pc:chgData name="A L F A H A D" userId="497239a6f4e3b045" providerId="LiveId" clId="{8A206FC4-B278-4A34-84D7-BEF5614B437C}" dt="2024-09-09T15:50:17.131" v="1125"/>
      <pc:docMkLst>
        <pc:docMk/>
      </pc:docMkLst>
      <pc:sldChg chg="modSp mod">
        <pc:chgData name="A L F A H A D" userId="497239a6f4e3b045" providerId="LiveId" clId="{8A206FC4-B278-4A34-84D7-BEF5614B437C}" dt="2024-09-08T07:03:36.402" v="516" actId="1076"/>
        <pc:sldMkLst>
          <pc:docMk/>
          <pc:sldMk cId="1684533168" sldId="256"/>
        </pc:sldMkLst>
        <pc:picChg chg="mod">
          <ac:chgData name="A L F A H A D" userId="497239a6f4e3b045" providerId="LiveId" clId="{8A206FC4-B278-4A34-84D7-BEF5614B437C}" dt="2024-09-08T07:03:36.402" v="516" actId="1076"/>
          <ac:picMkLst>
            <pc:docMk/>
            <pc:sldMk cId="1684533168" sldId="256"/>
            <ac:picMk id="3" creationId="{B9387AC5-4BB9-C547-0D49-6863B8DE5BAA}"/>
          </ac:picMkLst>
        </pc:picChg>
      </pc:sldChg>
      <pc:sldChg chg="addSp delSp modSp del mod">
        <pc:chgData name="A L F A H A D" userId="497239a6f4e3b045" providerId="LiveId" clId="{8A206FC4-B278-4A34-84D7-BEF5614B437C}" dt="2024-09-08T11:57:26.855" v="528" actId="47"/>
        <pc:sldMkLst>
          <pc:docMk/>
          <pc:sldMk cId="1151396262" sldId="263"/>
        </pc:sldMkLst>
        <pc:spChg chg="mod">
          <ac:chgData name="A L F A H A D" userId="497239a6f4e3b045" providerId="LiveId" clId="{8A206FC4-B278-4A34-84D7-BEF5614B437C}" dt="2024-09-08T11:56:23.751" v="526" actId="20577"/>
          <ac:spMkLst>
            <pc:docMk/>
            <pc:sldMk cId="1151396262" sldId="263"/>
            <ac:spMk id="11" creationId="{0C99F5D6-21D4-4D78-ACDB-F593889CA179}"/>
          </ac:spMkLst>
        </pc:spChg>
        <pc:picChg chg="del mod">
          <ac:chgData name="A L F A H A D" userId="497239a6f4e3b045" providerId="LiveId" clId="{8A206FC4-B278-4A34-84D7-BEF5614B437C}" dt="2024-09-08T06:55:58.784" v="310" actId="478"/>
          <ac:picMkLst>
            <pc:docMk/>
            <pc:sldMk cId="1151396262" sldId="263"/>
            <ac:picMk id="2" creationId="{FEF75A2B-E131-16F8-4C21-E1CF293B5CD4}"/>
          </ac:picMkLst>
        </pc:picChg>
        <pc:picChg chg="add del mod">
          <ac:chgData name="A L F A H A D" userId="497239a6f4e3b045" providerId="LiveId" clId="{8A206FC4-B278-4A34-84D7-BEF5614B437C}" dt="2024-09-08T06:55:54.323" v="308" actId="478"/>
          <ac:picMkLst>
            <pc:docMk/>
            <pc:sldMk cId="1151396262" sldId="263"/>
            <ac:picMk id="3" creationId="{29E41D14-1180-46D7-6377-ABE03B5FB584}"/>
          </ac:picMkLst>
        </pc:picChg>
        <pc:picChg chg="add mod">
          <ac:chgData name="A L F A H A D" userId="497239a6f4e3b045" providerId="LiveId" clId="{8A206FC4-B278-4A34-84D7-BEF5614B437C}" dt="2024-09-08T06:56:02.801" v="311" actId="1076"/>
          <ac:picMkLst>
            <pc:docMk/>
            <pc:sldMk cId="1151396262" sldId="263"/>
            <ac:picMk id="4" creationId="{069B802E-755C-F5A2-8436-C2F299FABF2E}"/>
          </ac:picMkLst>
        </pc:picChg>
        <pc:picChg chg="add del mod modCrop">
          <ac:chgData name="A L F A H A D" userId="497239a6f4e3b045" providerId="LiveId" clId="{8A206FC4-B278-4A34-84D7-BEF5614B437C}" dt="2024-09-08T11:56:25.092" v="527" actId="478"/>
          <ac:picMkLst>
            <pc:docMk/>
            <pc:sldMk cId="1151396262" sldId="263"/>
            <ac:picMk id="5" creationId="{8FE10CB7-C322-8804-6D11-363B53C0C587}"/>
          </ac:picMkLst>
        </pc:picChg>
        <pc:picChg chg="mod">
          <ac:chgData name="A L F A H A D" userId="497239a6f4e3b045" providerId="LiveId" clId="{8A206FC4-B278-4A34-84D7-BEF5614B437C}" dt="2024-09-08T06:55:35.718" v="303" actId="29295"/>
          <ac:picMkLst>
            <pc:docMk/>
            <pc:sldMk cId="1151396262" sldId="263"/>
            <ac:picMk id="7" creationId="{4EA2A62C-0A19-4F91-9007-D7759FA19669}"/>
          </ac:picMkLst>
        </pc:picChg>
        <pc:picChg chg="del">
          <ac:chgData name="A L F A H A D" userId="497239a6f4e3b045" providerId="LiveId" clId="{8A206FC4-B278-4A34-84D7-BEF5614B437C}" dt="2024-09-08T06:55:18.628" v="260" actId="478"/>
          <ac:picMkLst>
            <pc:docMk/>
            <pc:sldMk cId="1151396262" sldId="263"/>
            <ac:picMk id="9" creationId="{75F787B2-8225-7257-8373-D66ED2CA831A}"/>
          </ac:picMkLst>
        </pc:picChg>
      </pc:sldChg>
      <pc:sldChg chg="modSp mod">
        <pc:chgData name="A L F A H A D" userId="497239a6f4e3b045" providerId="LiveId" clId="{8A206FC4-B278-4A34-84D7-BEF5614B437C}" dt="2024-09-08T07:04:04.174" v="520" actId="1076"/>
        <pc:sldMkLst>
          <pc:docMk/>
          <pc:sldMk cId="1428057032" sldId="273"/>
        </pc:sldMkLst>
        <pc:picChg chg="mod">
          <ac:chgData name="A L F A H A D" userId="497239a6f4e3b045" providerId="LiveId" clId="{8A206FC4-B278-4A34-84D7-BEF5614B437C}" dt="2024-09-08T07:04:04.174" v="520" actId="1076"/>
          <ac:picMkLst>
            <pc:docMk/>
            <pc:sldMk cId="1428057032" sldId="273"/>
            <ac:picMk id="2" creationId="{BFAB559E-EAC7-139A-58C4-112D5670260D}"/>
          </ac:picMkLst>
        </pc:picChg>
      </pc:sldChg>
      <pc:sldChg chg="addSp delSp modSp mod">
        <pc:chgData name="A L F A H A D" userId="497239a6f4e3b045" providerId="LiveId" clId="{8A206FC4-B278-4A34-84D7-BEF5614B437C}" dt="2024-09-08T12:12:57.691" v="854"/>
        <pc:sldMkLst>
          <pc:docMk/>
          <pc:sldMk cId="3539344326" sldId="275"/>
        </pc:sldMkLst>
        <pc:spChg chg="add mod">
          <ac:chgData name="A L F A H A D" userId="497239a6f4e3b045" providerId="LiveId" clId="{8A206FC4-B278-4A34-84D7-BEF5614B437C}" dt="2024-09-08T12:12:57.691" v="854"/>
          <ac:spMkLst>
            <pc:docMk/>
            <pc:sldMk cId="3539344326" sldId="275"/>
            <ac:spMk id="2" creationId="{8A4029CE-D844-A126-92BC-61C512E44672}"/>
          </ac:spMkLst>
        </pc:spChg>
        <pc:spChg chg="mod">
          <ac:chgData name="A L F A H A D" userId="497239a6f4e3b045" providerId="LiveId" clId="{8A206FC4-B278-4A34-84D7-BEF5614B437C}" dt="2024-09-08T06:53:03.020" v="200"/>
          <ac:spMkLst>
            <pc:docMk/>
            <pc:sldMk cId="3539344326" sldId="275"/>
            <ac:spMk id="7" creationId="{4129877F-7B5C-4A86-9D38-C3EF3023070C}"/>
          </ac:spMkLst>
        </pc:spChg>
        <pc:picChg chg="del mod">
          <ac:chgData name="A L F A H A D" userId="497239a6f4e3b045" providerId="LiveId" clId="{8A206FC4-B278-4A34-84D7-BEF5614B437C}" dt="2024-09-08T06:54:11.345" v="244" actId="478"/>
          <ac:picMkLst>
            <pc:docMk/>
            <pc:sldMk cId="3539344326" sldId="275"/>
            <ac:picMk id="2" creationId="{B15CF234-3064-4F1E-84A1-6961C196EC37}"/>
          </ac:picMkLst>
        </pc:picChg>
        <pc:picChg chg="del mod">
          <ac:chgData name="A L F A H A D" userId="497239a6f4e3b045" providerId="LiveId" clId="{8A206FC4-B278-4A34-84D7-BEF5614B437C}" dt="2024-09-08T06:54:11.345" v="244" actId="478"/>
          <ac:picMkLst>
            <pc:docMk/>
            <pc:sldMk cId="3539344326" sldId="275"/>
            <ac:picMk id="3" creationId="{ECF28AD9-8F31-2E38-66CF-507383525563}"/>
          </ac:picMkLst>
        </pc:picChg>
        <pc:picChg chg="mod modCrop">
          <ac:chgData name="A L F A H A D" userId="497239a6f4e3b045" providerId="LiveId" clId="{8A206FC4-B278-4A34-84D7-BEF5614B437C}" dt="2024-09-08T06:45:00.598" v="29" actId="1076"/>
          <ac:picMkLst>
            <pc:docMk/>
            <pc:sldMk cId="3539344326" sldId="275"/>
            <ac:picMk id="5" creationId="{595C93B6-9814-48D4-829A-936600D76926}"/>
          </ac:picMkLst>
        </pc:picChg>
        <pc:picChg chg="add mod">
          <ac:chgData name="A L F A H A D" userId="497239a6f4e3b045" providerId="LiveId" clId="{8A206FC4-B278-4A34-84D7-BEF5614B437C}" dt="2024-09-08T06:54:12.092" v="245"/>
          <ac:picMkLst>
            <pc:docMk/>
            <pc:sldMk cId="3539344326" sldId="275"/>
            <ac:picMk id="6" creationId="{8DE93A2B-2A17-A779-87CA-C2065A7FC03A}"/>
          </ac:picMkLst>
        </pc:picChg>
        <pc:picChg chg="add mod">
          <ac:chgData name="A L F A H A D" userId="497239a6f4e3b045" providerId="LiveId" clId="{8A206FC4-B278-4A34-84D7-BEF5614B437C}" dt="2024-09-08T06:54:12.092" v="245"/>
          <ac:picMkLst>
            <pc:docMk/>
            <pc:sldMk cId="3539344326" sldId="275"/>
            <ac:picMk id="8" creationId="{CA9D774F-E1B5-E4BC-AC31-C147E80DCDB8}"/>
          </ac:picMkLst>
        </pc:picChg>
      </pc:sldChg>
      <pc:sldChg chg="addSp modSp add mod">
        <pc:chgData name="A L F A H A D" userId="497239a6f4e3b045" providerId="LiveId" clId="{8A206FC4-B278-4A34-84D7-BEF5614B437C}" dt="2024-09-09T15:37:41.062" v="945" actId="732"/>
        <pc:sldMkLst>
          <pc:docMk/>
          <pc:sldMk cId="2298225790" sldId="282"/>
        </pc:sldMkLst>
        <pc:spChg chg="add mod">
          <ac:chgData name="A L F A H A D" userId="497239a6f4e3b045" providerId="LiveId" clId="{8A206FC4-B278-4A34-84D7-BEF5614B437C}" dt="2024-09-08T12:18:51.313" v="931" actId="1076"/>
          <ac:spMkLst>
            <pc:docMk/>
            <pc:sldMk cId="2298225790" sldId="282"/>
            <ac:spMk id="3" creationId="{66E4FD56-E359-1647-1368-9DFB40A8AFB6}"/>
          </ac:spMkLst>
        </pc:spChg>
        <pc:spChg chg="mod ord">
          <ac:chgData name="A L F A H A D" userId="497239a6f4e3b045" providerId="LiveId" clId="{8A206FC4-B278-4A34-84D7-BEF5614B437C}" dt="2024-09-08T12:17:30.905" v="907" actId="20577"/>
          <ac:spMkLst>
            <pc:docMk/>
            <pc:sldMk cId="2298225790" sldId="282"/>
            <ac:spMk id="7" creationId="{6866CE23-992E-40C6-81BF-8E4181EAD3BC}"/>
          </ac:spMkLst>
        </pc:spChg>
        <pc:picChg chg="add mod modCrop">
          <ac:chgData name="A L F A H A D" userId="497239a6f4e3b045" providerId="LiveId" clId="{8A206FC4-B278-4A34-84D7-BEF5614B437C}" dt="2024-09-09T15:37:41.062" v="945" actId="732"/>
          <ac:picMkLst>
            <pc:docMk/>
            <pc:sldMk cId="2298225790" sldId="282"/>
            <ac:picMk id="5" creationId="{C74AE870-7BF4-C734-E559-37EA0289344C}"/>
          </ac:picMkLst>
        </pc:picChg>
        <pc:picChg chg="mod">
          <ac:chgData name="A L F A H A D" userId="497239a6f4e3b045" providerId="LiveId" clId="{8A206FC4-B278-4A34-84D7-BEF5614B437C}" dt="2024-09-08T11:59:10.475" v="556" actId="29295"/>
          <ac:picMkLst>
            <pc:docMk/>
            <pc:sldMk cId="2298225790" sldId="282"/>
            <ac:picMk id="15" creationId="{838EA034-8A5D-448C-AF2C-0845BB68D39F}"/>
          </ac:picMkLst>
        </pc:picChg>
        <pc:picChg chg="mod">
          <ac:chgData name="A L F A H A D" userId="497239a6f4e3b045" providerId="LiveId" clId="{8A206FC4-B278-4A34-84D7-BEF5614B437C}" dt="2024-09-08T11:59:10.475" v="556" actId="29295"/>
          <ac:picMkLst>
            <pc:docMk/>
            <pc:sldMk cId="2298225790" sldId="282"/>
            <ac:picMk id="26" creationId="{0F9BF87E-8790-4B4B-A77E-F606F1DFD9F1}"/>
          </ac:picMkLst>
        </pc:picChg>
        <pc:picChg chg="mod">
          <ac:chgData name="A L F A H A D" userId="497239a6f4e3b045" providerId="LiveId" clId="{8A206FC4-B278-4A34-84D7-BEF5614B437C}" dt="2024-09-08T11:59:10.475" v="556" actId="29295"/>
          <ac:picMkLst>
            <pc:docMk/>
            <pc:sldMk cId="2298225790" sldId="282"/>
            <ac:picMk id="28" creationId="{328FD4B3-CA8B-479D-B4E0-7B0305F5FFE6}"/>
          </ac:picMkLst>
        </pc:picChg>
      </pc:sldChg>
      <pc:sldChg chg="add del">
        <pc:chgData name="A L F A H A D" userId="497239a6f4e3b045" providerId="LiveId" clId="{8A206FC4-B278-4A34-84D7-BEF5614B437C}" dt="2024-09-08T11:58:44.170" v="533" actId="47"/>
        <pc:sldMkLst>
          <pc:docMk/>
          <pc:sldMk cId="2495601688" sldId="283"/>
        </pc:sldMkLst>
      </pc:sldChg>
      <pc:sldChg chg="addSp delSp modSp mod">
        <pc:chgData name="A L F A H A D" userId="497239a6f4e3b045" providerId="LiveId" clId="{8A206FC4-B278-4A34-84D7-BEF5614B437C}" dt="2024-09-08T07:00:46.069" v="514" actId="14100"/>
        <pc:sldMkLst>
          <pc:docMk/>
          <pc:sldMk cId="434491151" sldId="284"/>
        </pc:sldMkLst>
        <pc:spChg chg="mod">
          <ac:chgData name="A L F A H A D" userId="497239a6f4e3b045" providerId="LiveId" clId="{8A206FC4-B278-4A34-84D7-BEF5614B437C}" dt="2024-09-08T07:00:38.301" v="511" actId="14100"/>
          <ac:spMkLst>
            <pc:docMk/>
            <pc:sldMk cId="434491151" sldId="284"/>
            <ac:spMk id="7" creationId="{6866CE23-992E-40C6-81BF-8E4181EAD3BC}"/>
          </ac:spMkLst>
        </pc:spChg>
        <pc:picChg chg="del mod">
          <ac:chgData name="A L F A H A D" userId="497239a6f4e3b045" providerId="LiveId" clId="{8A206FC4-B278-4A34-84D7-BEF5614B437C}" dt="2024-09-08T06:59:16.758" v="437" actId="478"/>
          <ac:picMkLst>
            <pc:docMk/>
            <pc:sldMk cId="434491151" sldId="284"/>
            <ac:picMk id="2" creationId="{235799A0-4B3C-D973-A4ED-496F95991375}"/>
          </ac:picMkLst>
        </pc:picChg>
        <pc:picChg chg="mod">
          <ac:chgData name="A L F A H A D" userId="497239a6f4e3b045" providerId="LiveId" clId="{8A206FC4-B278-4A34-84D7-BEF5614B437C}" dt="2024-09-08T07:00:41.038" v="512" actId="14100"/>
          <ac:picMkLst>
            <pc:docMk/>
            <pc:sldMk cId="434491151" sldId="284"/>
            <ac:picMk id="3" creationId="{A3F0351B-5A7A-191A-7B41-61A8F6899B48}"/>
          </ac:picMkLst>
        </pc:picChg>
        <pc:picChg chg="add mod">
          <ac:chgData name="A L F A H A D" userId="497239a6f4e3b045" providerId="LiveId" clId="{8A206FC4-B278-4A34-84D7-BEF5614B437C}" dt="2024-09-08T06:59:22.568" v="439" actId="1076"/>
          <ac:picMkLst>
            <pc:docMk/>
            <pc:sldMk cId="434491151" sldId="284"/>
            <ac:picMk id="4" creationId="{28E9A6C6-377E-FA45-7E63-DB6D61DE5699}"/>
          </ac:picMkLst>
        </pc:picChg>
        <pc:picChg chg="mod">
          <ac:chgData name="A L F A H A D" userId="497239a6f4e3b045" providerId="LiveId" clId="{8A206FC4-B278-4A34-84D7-BEF5614B437C}" dt="2024-09-08T06:58:35.527" v="381" actId="29295"/>
          <ac:picMkLst>
            <pc:docMk/>
            <pc:sldMk cId="434491151" sldId="284"/>
            <ac:picMk id="5" creationId="{334069FB-F9F5-4749-9515-5098C7F992BC}"/>
          </ac:picMkLst>
        </pc:picChg>
        <pc:picChg chg="mod">
          <ac:chgData name="A L F A H A D" userId="497239a6f4e3b045" providerId="LiveId" clId="{8A206FC4-B278-4A34-84D7-BEF5614B437C}" dt="2024-09-08T07:00:46.069" v="514" actId="14100"/>
          <ac:picMkLst>
            <pc:docMk/>
            <pc:sldMk cId="434491151" sldId="284"/>
            <ac:picMk id="13" creationId="{72053397-55EC-0F67-D2FF-ACF8E1F2BD3F}"/>
          </ac:picMkLst>
        </pc:picChg>
      </pc:sldChg>
      <pc:sldChg chg="add del">
        <pc:chgData name="A L F A H A D" userId="497239a6f4e3b045" providerId="LiveId" clId="{8A206FC4-B278-4A34-84D7-BEF5614B437C}" dt="2024-09-08T11:58:46.221" v="534" actId="47"/>
        <pc:sldMkLst>
          <pc:docMk/>
          <pc:sldMk cId="1705500017" sldId="286"/>
        </pc:sldMkLst>
      </pc:sldChg>
      <pc:sldChg chg="addSp delSp modSp mod">
        <pc:chgData name="A L F A H A D" userId="497239a6f4e3b045" providerId="LiveId" clId="{8A206FC4-B278-4A34-84D7-BEF5614B437C}" dt="2024-09-09T15:50:12.303" v="1123" actId="21"/>
        <pc:sldMkLst>
          <pc:docMk/>
          <pc:sldMk cId="2455117995" sldId="287"/>
        </pc:sldMkLst>
        <pc:spChg chg="add mod">
          <ac:chgData name="A L F A H A D" userId="497239a6f4e3b045" providerId="LiveId" clId="{8A206FC4-B278-4A34-84D7-BEF5614B437C}" dt="2024-09-08T12:12:52.815" v="852"/>
          <ac:spMkLst>
            <pc:docMk/>
            <pc:sldMk cId="2455117995" sldId="287"/>
            <ac:spMk id="2" creationId="{B566C622-67F3-921F-7724-7906ED343FEC}"/>
          </ac:spMkLst>
        </pc:spChg>
        <pc:spChg chg="add mod">
          <ac:chgData name="A L F A H A D" userId="497239a6f4e3b045" providerId="LiveId" clId="{8A206FC4-B278-4A34-84D7-BEF5614B437C}" dt="2024-09-08T12:12:54.481" v="853"/>
          <ac:spMkLst>
            <pc:docMk/>
            <pc:sldMk cId="2455117995" sldId="287"/>
            <ac:spMk id="3" creationId="{73F5E65C-F1CF-06C8-12F3-8ABCD213945A}"/>
          </ac:spMkLst>
        </pc:spChg>
        <pc:spChg chg="mod">
          <ac:chgData name="A L F A H A D" userId="497239a6f4e3b045" providerId="LiveId" clId="{8A206FC4-B278-4A34-84D7-BEF5614B437C}" dt="2024-09-08T06:52:53.990" v="199"/>
          <ac:spMkLst>
            <pc:docMk/>
            <pc:sldMk cId="2455117995" sldId="287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46:01.084" v="46" actId="478"/>
          <ac:picMkLst>
            <pc:docMk/>
            <pc:sldMk cId="2455117995" sldId="287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46:04.761" v="48" actId="478"/>
          <ac:picMkLst>
            <pc:docMk/>
            <pc:sldMk cId="2455117995" sldId="287"/>
            <ac:picMk id="3" creationId="{89E22455-7C00-7CCB-F15B-036CB48D60A3}"/>
          </ac:picMkLst>
        </pc:picChg>
        <pc:picChg chg="add del mod">
          <ac:chgData name="A L F A H A D" userId="497239a6f4e3b045" providerId="LiveId" clId="{8A206FC4-B278-4A34-84D7-BEF5614B437C}" dt="2024-09-09T15:43:54.959" v="1038" actId="478"/>
          <ac:picMkLst>
            <pc:docMk/>
            <pc:sldMk cId="2455117995" sldId="287"/>
            <ac:picMk id="5" creationId="{5EBA12CC-A6D3-77AC-D7C4-ADDF2061D0F0}"/>
          </ac:picMkLst>
        </pc:picChg>
        <pc:picChg chg="add del mod">
          <ac:chgData name="A L F A H A D" userId="497239a6f4e3b045" providerId="LiveId" clId="{8A206FC4-B278-4A34-84D7-BEF5614B437C}" dt="2024-09-08T06:54:17.604" v="246" actId="478"/>
          <ac:picMkLst>
            <pc:docMk/>
            <pc:sldMk cId="2455117995" sldId="287"/>
            <ac:picMk id="5" creationId="{E1C51BCD-A509-D427-1E0F-57D0B2A5E42B}"/>
          </ac:picMkLst>
        </pc:picChg>
        <pc:picChg chg="add del mod ord modCrop">
          <ac:chgData name="A L F A H A D" userId="497239a6f4e3b045" providerId="LiveId" clId="{8A206FC4-B278-4A34-84D7-BEF5614B437C}" dt="2024-09-09T15:50:09.684" v="1122" actId="167"/>
          <ac:picMkLst>
            <pc:docMk/>
            <pc:sldMk cId="2455117995" sldId="287"/>
            <ac:picMk id="6" creationId="{21640D3A-A128-87A2-DF95-A45EC45B0F77}"/>
          </ac:picMkLst>
        </pc:picChg>
        <pc:picChg chg="add del mod">
          <ac:chgData name="A L F A H A D" userId="497239a6f4e3b045" providerId="LiveId" clId="{8A206FC4-B278-4A34-84D7-BEF5614B437C}" dt="2024-09-08T06:54:17.604" v="246" actId="478"/>
          <ac:picMkLst>
            <pc:docMk/>
            <pc:sldMk cId="2455117995" sldId="287"/>
            <ac:picMk id="8" creationId="{0F5B4400-AD79-8C31-09C4-D3EC967974BA}"/>
          </ac:picMkLst>
        </pc:picChg>
        <pc:picChg chg="add mod">
          <ac:chgData name="A L F A H A D" userId="497239a6f4e3b045" providerId="LiveId" clId="{8A206FC4-B278-4A34-84D7-BEF5614B437C}" dt="2024-09-08T06:54:18.397" v="247"/>
          <ac:picMkLst>
            <pc:docMk/>
            <pc:sldMk cId="2455117995" sldId="287"/>
            <ac:picMk id="9" creationId="{2508F5BC-1F3E-12F9-55D9-ED3644B558EA}"/>
          </ac:picMkLst>
        </pc:picChg>
        <pc:picChg chg="add mod">
          <ac:chgData name="A L F A H A D" userId="497239a6f4e3b045" providerId="LiveId" clId="{8A206FC4-B278-4A34-84D7-BEF5614B437C}" dt="2024-09-08T06:54:18.397" v="247"/>
          <ac:picMkLst>
            <pc:docMk/>
            <pc:sldMk cId="2455117995" sldId="287"/>
            <ac:picMk id="12" creationId="{0F6D48B0-2E7D-7778-E827-6270FE70EBC4}"/>
          </ac:picMkLst>
        </pc:picChg>
        <pc:picChg chg="add del mod">
          <ac:chgData name="A L F A H A D" userId="497239a6f4e3b045" providerId="LiveId" clId="{8A206FC4-B278-4A34-84D7-BEF5614B437C}" dt="2024-09-09T15:44:22.782" v="1046" actId="478"/>
          <ac:picMkLst>
            <pc:docMk/>
            <pc:sldMk cId="2455117995" sldId="287"/>
            <ac:picMk id="13" creationId="{55360F14-C641-65B9-D4E9-1E34BBD19D8F}"/>
          </ac:picMkLst>
        </pc:picChg>
        <pc:picChg chg="add del mod">
          <ac:chgData name="A L F A H A D" userId="497239a6f4e3b045" providerId="LiveId" clId="{8A206FC4-B278-4A34-84D7-BEF5614B437C}" dt="2024-09-09T15:44:35.920" v="1048" actId="21"/>
          <ac:picMkLst>
            <pc:docMk/>
            <pc:sldMk cId="2455117995" sldId="287"/>
            <ac:picMk id="15" creationId="{4C1FA464-FC0A-28A0-9228-9C2F64EBF172}"/>
          </ac:picMkLst>
        </pc:picChg>
        <pc:picChg chg="add del mod ord modCrop">
          <ac:chgData name="A L F A H A D" userId="497239a6f4e3b045" providerId="LiveId" clId="{8A206FC4-B278-4A34-84D7-BEF5614B437C}" dt="2024-09-09T15:50:12.303" v="1123" actId="21"/>
          <ac:picMkLst>
            <pc:docMk/>
            <pc:sldMk cId="2455117995" sldId="287"/>
            <ac:picMk id="17" creationId="{6004E710-B0D0-95ED-3F13-CCC9F7DF1A84}"/>
          </ac:picMkLst>
        </pc:picChg>
      </pc:sldChg>
      <pc:sldChg chg="addSp delSp modSp mod">
        <pc:chgData name="A L F A H A D" userId="497239a6f4e3b045" providerId="LiveId" clId="{8A206FC4-B278-4A34-84D7-BEF5614B437C}" dt="2024-09-08T12:12:51.094" v="851"/>
        <pc:sldMkLst>
          <pc:docMk/>
          <pc:sldMk cId="1373436588" sldId="288"/>
        </pc:sldMkLst>
        <pc:spChg chg="add mod">
          <ac:chgData name="A L F A H A D" userId="497239a6f4e3b045" providerId="LiveId" clId="{8A206FC4-B278-4A34-84D7-BEF5614B437C}" dt="2024-09-08T12:12:51.094" v="851"/>
          <ac:spMkLst>
            <pc:docMk/>
            <pc:sldMk cId="1373436588" sldId="288"/>
            <ac:spMk id="2" creationId="{2EF83E34-3FF3-94E3-5219-982977490705}"/>
          </ac:spMkLst>
        </pc:spChg>
        <pc:spChg chg="mod">
          <ac:chgData name="A L F A H A D" userId="497239a6f4e3b045" providerId="LiveId" clId="{8A206FC4-B278-4A34-84D7-BEF5614B437C}" dt="2024-09-08T06:52:49.510" v="198"/>
          <ac:spMkLst>
            <pc:docMk/>
            <pc:sldMk cId="1373436588" sldId="288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46:38.511" v="55" actId="478"/>
          <ac:picMkLst>
            <pc:docMk/>
            <pc:sldMk cId="1373436588" sldId="288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46:43.071" v="57" actId="478"/>
          <ac:picMkLst>
            <pc:docMk/>
            <pc:sldMk cId="1373436588" sldId="288"/>
            <ac:picMk id="3" creationId="{7ABFCE46-B1B3-7A94-9804-F61A67B4144B}"/>
          </ac:picMkLst>
        </pc:picChg>
        <pc:picChg chg="add del mod">
          <ac:chgData name="A L F A H A D" userId="497239a6f4e3b045" providerId="LiveId" clId="{8A206FC4-B278-4A34-84D7-BEF5614B437C}" dt="2024-09-08T06:54:26.298" v="248" actId="478"/>
          <ac:picMkLst>
            <pc:docMk/>
            <pc:sldMk cId="1373436588" sldId="288"/>
            <ac:picMk id="5" creationId="{24ED8FFE-1703-754D-2D3B-36FDA132F0B4}"/>
          </ac:picMkLst>
        </pc:picChg>
        <pc:picChg chg="mod modCrop">
          <ac:chgData name="A L F A H A D" userId="497239a6f4e3b045" providerId="LiveId" clId="{8A206FC4-B278-4A34-84D7-BEF5614B437C}" dt="2024-09-08T06:47:19.909" v="63" actId="732"/>
          <ac:picMkLst>
            <pc:docMk/>
            <pc:sldMk cId="1373436588" sldId="288"/>
            <ac:picMk id="6" creationId="{2AA402F9-4ECC-9CF0-43BD-28545C145610}"/>
          </ac:picMkLst>
        </pc:picChg>
        <pc:picChg chg="add del mod">
          <ac:chgData name="A L F A H A D" userId="497239a6f4e3b045" providerId="LiveId" clId="{8A206FC4-B278-4A34-84D7-BEF5614B437C}" dt="2024-09-08T06:54:26.298" v="248" actId="478"/>
          <ac:picMkLst>
            <pc:docMk/>
            <pc:sldMk cId="1373436588" sldId="288"/>
            <ac:picMk id="8" creationId="{BF813BB3-7741-22B2-FE25-EE1B1BF9DF5B}"/>
          </ac:picMkLst>
        </pc:picChg>
        <pc:picChg chg="add mod">
          <ac:chgData name="A L F A H A D" userId="497239a6f4e3b045" providerId="LiveId" clId="{8A206FC4-B278-4A34-84D7-BEF5614B437C}" dt="2024-09-08T06:54:27.219" v="249"/>
          <ac:picMkLst>
            <pc:docMk/>
            <pc:sldMk cId="1373436588" sldId="288"/>
            <ac:picMk id="9" creationId="{ABB58529-83FC-6CCC-A611-17A1ADFC859F}"/>
          </ac:picMkLst>
        </pc:picChg>
        <pc:picChg chg="add mod">
          <ac:chgData name="A L F A H A D" userId="497239a6f4e3b045" providerId="LiveId" clId="{8A206FC4-B278-4A34-84D7-BEF5614B437C}" dt="2024-09-08T06:54:27.219" v="249"/>
          <ac:picMkLst>
            <pc:docMk/>
            <pc:sldMk cId="1373436588" sldId="288"/>
            <ac:picMk id="12" creationId="{5694F880-7DA4-F4B2-8313-BAC40BE50436}"/>
          </ac:picMkLst>
        </pc:picChg>
      </pc:sldChg>
      <pc:sldChg chg="addSp delSp modSp mod">
        <pc:chgData name="A L F A H A D" userId="497239a6f4e3b045" providerId="LiveId" clId="{8A206FC4-B278-4A34-84D7-BEF5614B437C}" dt="2024-09-08T12:12:49.180" v="850"/>
        <pc:sldMkLst>
          <pc:docMk/>
          <pc:sldMk cId="2432016308" sldId="289"/>
        </pc:sldMkLst>
        <pc:spChg chg="add mod">
          <ac:chgData name="A L F A H A D" userId="497239a6f4e3b045" providerId="LiveId" clId="{8A206FC4-B278-4A34-84D7-BEF5614B437C}" dt="2024-09-08T12:12:49.180" v="850"/>
          <ac:spMkLst>
            <pc:docMk/>
            <pc:sldMk cId="2432016308" sldId="289"/>
            <ac:spMk id="2" creationId="{E86F14C2-30E4-20B0-DDED-1555E0DC6543}"/>
          </ac:spMkLst>
        </pc:spChg>
        <pc:spChg chg="mod">
          <ac:chgData name="A L F A H A D" userId="497239a6f4e3b045" providerId="LiveId" clId="{8A206FC4-B278-4A34-84D7-BEF5614B437C}" dt="2024-09-08T06:52:44.573" v="197"/>
          <ac:spMkLst>
            <pc:docMk/>
            <pc:sldMk cId="2432016308" sldId="289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47:33.152" v="64" actId="478"/>
          <ac:picMkLst>
            <pc:docMk/>
            <pc:sldMk cId="2432016308" sldId="289"/>
            <ac:picMk id="2" creationId="{B15CF234-3064-4F1E-84A1-6961C196EC37}"/>
          </ac:picMkLst>
        </pc:picChg>
        <pc:picChg chg="mod modCrop">
          <ac:chgData name="A L F A H A D" userId="497239a6f4e3b045" providerId="LiveId" clId="{8A206FC4-B278-4A34-84D7-BEF5614B437C}" dt="2024-09-08T06:48:41.690" v="80" actId="732"/>
          <ac:picMkLst>
            <pc:docMk/>
            <pc:sldMk cId="2432016308" sldId="289"/>
            <ac:picMk id="3" creationId="{71859801-5CA0-3173-22C0-FBB20E81E989}"/>
          </ac:picMkLst>
        </pc:picChg>
        <pc:picChg chg="del">
          <ac:chgData name="A L F A H A D" userId="497239a6f4e3b045" providerId="LiveId" clId="{8A206FC4-B278-4A34-84D7-BEF5614B437C}" dt="2024-09-08T06:47:37.454" v="66" actId="478"/>
          <ac:picMkLst>
            <pc:docMk/>
            <pc:sldMk cId="2432016308" sldId="289"/>
            <ac:picMk id="5" creationId="{9D66D3FF-2F99-EA97-A9CF-241B54820C7F}"/>
          </ac:picMkLst>
        </pc:picChg>
        <pc:picChg chg="add del mod">
          <ac:chgData name="A L F A H A D" userId="497239a6f4e3b045" providerId="LiveId" clId="{8A206FC4-B278-4A34-84D7-BEF5614B437C}" dt="2024-09-08T06:54:32.404" v="250" actId="478"/>
          <ac:picMkLst>
            <pc:docMk/>
            <pc:sldMk cId="2432016308" sldId="289"/>
            <ac:picMk id="6" creationId="{66851C4A-306C-D4EC-2D16-73CD7C54AC6B}"/>
          </ac:picMkLst>
        </pc:picChg>
        <pc:picChg chg="add del mod">
          <ac:chgData name="A L F A H A D" userId="497239a6f4e3b045" providerId="LiveId" clId="{8A206FC4-B278-4A34-84D7-BEF5614B437C}" dt="2024-09-08T06:54:32.404" v="250" actId="478"/>
          <ac:picMkLst>
            <pc:docMk/>
            <pc:sldMk cId="2432016308" sldId="289"/>
            <ac:picMk id="8" creationId="{5DB7E29E-6C16-66E7-83D4-8405DDFBDB3E}"/>
          </ac:picMkLst>
        </pc:picChg>
        <pc:picChg chg="add mod">
          <ac:chgData name="A L F A H A D" userId="497239a6f4e3b045" providerId="LiveId" clId="{8A206FC4-B278-4A34-84D7-BEF5614B437C}" dt="2024-09-08T06:54:33.154" v="251"/>
          <ac:picMkLst>
            <pc:docMk/>
            <pc:sldMk cId="2432016308" sldId="289"/>
            <ac:picMk id="9" creationId="{187F12F0-8341-059D-DC0E-399E23A400FB}"/>
          </ac:picMkLst>
        </pc:picChg>
        <pc:picChg chg="add mod">
          <ac:chgData name="A L F A H A D" userId="497239a6f4e3b045" providerId="LiveId" clId="{8A206FC4-B278-4A34-84D7-BEF5614B437C}" dt="2024-09-08T06:54:33.154" v="251"/>
          <ac:picMkLst>
            <pc:docMk/>
            <pc:sldMk cId="2432016308" sldId="289"/>
            <ac:picMk id="12" creationId="{432D19A3-C23B-2943-9BA5-E012D36266A1}"/>
          </ac:picMkLst>
        </pc:picChg>
      </pc:sldChg>
      <pc:sldChg chg="addSp delSp modSp mod">
        <pc:chgData name="A L F A H A D" userId="497239a6f4e3b045" providerId="LiveId" clId="{8A206FC4-B278-4A34-84D7-BEF5614B437C}" dt="2024-09-08T12:12:47.479" v="849"/>
        <pc:sldMkLst>
          <pc:docMk/>
          <pc:sldMk cId="1022920028" sldId="290"/>
        </pc:sldMkLst>
        <pc:spChg chg="add mod">
          <ac:chgData name="A L F A H A D" userId="497239a6f4e3b045" providerId="LiveId" clId="{8A206FC4-B278-4A34-84D7-BEF5614B437C}" dt="2024-09-08T12:12:47.479" v="849"/>
          <ac:spMkLst>
            <pc:docMk/>
            <pc:sldMk cId="1022920028" sldId="290"/>
            <ac:spMk id="2" creationId="{6FF4A670-3465-9629-A6E0-995F19375623}"/>
          </ac:spMkLst>
        </pc:spChg>
        <pc:spChg chg="mod">
          <ac:chgData name="A L F A H A D" userId="497239a6f4e3b045" providerId="LiveId" clId="{8A206FC4-B278-4A34-84D7-BEF5614B437C}" dt="2024-09-08T12:00:22.682" v="610"/>
          <ac:spMkLst>
            <pc:docMk/>
            <pc:sldMk cId="1022920028" sldId="290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48:48.400" v="81" actId="478"/>
          <ac:picMkLst>
            <pc:docMk/>
            <pc:sldMk cId="1022920028" sldId="290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48:51.246" v="82" actId="478"/>
          <ac:picMkLst>
            <pc:docMk/>
            <pc:sldMk cId="1022920028" sldId="290"/>
            <ac:picMk id="3" creationId="{BED5D6A7-B2E7-67B6-628F-2F9E21B1ED32}"/>
          </ac:picMkLst>
        </pc:picChg>
        <pc:picChg chg="add del mod">
          <ac:chgData name="A L F A H A D" userId="497239a6f4e3b045" providerId="LiveId" clId="{8A206FC4-B278-4A34-84D7-BEF5614B437C}" dt="2024-09-08T06:54:37.957" v="252" actId="478"/>
          <ac:picMkLst>
            <pc:docMk/>
            <pc:sldMk cId="1022920028" sldId="290"/>
            <ac:picMk id="5" creationId="{E6B9DB85-AF24-F796-F74F-28EDEEFCCEB4}"/>
          </ac:picMkLst>
        </pc:picChg>
        <pc:picChg chg="mod modCrop">
          <ac:chgData name="A L F A H A D" userId="497239a6f4e3b045" providerId="LiveId" clId="{8A206FC4-B278-4A34-84D7-BEF5614B437C}" dt="2024-09-08T06:49:26.779" v="102" actId="1038"/>
          <ac:picMkLst>
            <pc:docMk/>
            <pc:sldMk cId="1022920028" sldId="290"/>
            <ac:picMk id="6" creationId="{93C46681-D9E4-67F7-2CEF-7254DADD8E83}"/>
          </ac:picMkLst>
        </pc:picChg>
        <pc:picChg chg="add del mod">
          <ac:chgData name="A L F A H A D" userId="497239a6f4e3b045" providerId="LiveId" clId="{8A206FC4-B278-4A34-84D7-BEF5614B437C}" dt="2024-09-08T06:54:37.957" v="252" actId="478"/>
          <ac:picMkLst>
            <pc:docMk/>
            <pc:sldMk cId="1022920028" sldId="290"/>
            <ac:picMk id="8" creationId="{517B8167-C8A8-7A3A-6F91-17530A0ADF3F}"/>
          </ac:picMkLst>
        </pc:picChg>
        <pc:picChg chg="add mod">
          <ac:chgData name="A L F A H A D" userId="497239a6f4e3b045" providerId="LiveId" clId="{8A206FC4-B278-4A34-84D7-BEF5614B437C}" dt="2024-09-08T06:54:38.604" v="253"/>
          <ac:picMkLst>
            <pc:docMk/>
            <pc:sldMk cId="1022920028" sldId="290"/>
            <ac:picMk id="9" creationId="{4CF0125D-57F2-9819-0801-2D5F0DB8BBBD}"/>
          </ac:picMkLst>
        </pc:picChg>
        <pc:picChg chg="add mod">
          <ac:chgData name="A L F A H A D" userId="497239a6f4e3b045" providerId="LiveId" clId="{8A206FC4-B278-4A34-84D7-BEF5614B437C}" dt="2024-09-08T06:54:38.604" v="253"/>
          <ac:picMkLst>
            <pc:docMk/>
            <pc:sldMk cId="1022920028" sldId="290"/>
            <ac:picMk id="12" creationId="{192C3D88-B370-0FB9-FC95-ED084F42A0F3}"/>
          </ac:picMkLst>
        </pc:picChg>
      </pc:sldChg>
      <pc:sldChg chg="addSp delSp modSp mod">
        <pc:chgData name="A L F A H A D" userId="497239a6f4e3b045" providerId="LiveId" clId="{8A206FC4-B278-4A34-84D7-BEF5614B437C}" dt="2024-09-08T12:12:45.784" v="848"/>
        <pc:sldMkLst>
          <pc:docMk/>
          <pc:sldMk cId="1592586032" sldId="291"/>
        </pc:sldMkLst>
        <pc:spChg chg="add mod">
          <ac:chgData name="A L F A H A D" userId="497239a6f4e3b045" providerId="LiveId" clId="{8A206FC4-B278-4A34-84D7-BEF5614B437C}" dt="2024-09-08T12:12:45.784" v="848"/>
          <ac:spMkLst>
            <pc:docMk/>
            <pc:sldMk cId="1592586032" sldId="291"/>
            <ac:spMk id="2" creationId="{644460CC-BE63-76F6-843A-ECE2C12A8054}"/>
          </ac:spMkLst>
        </pc:spChg>
        <pc:spChg chg="mod">
          <ac:chgData name="A L F A H A D" userId="497239a6f4e3b045" providerId="LiveId" clId="{8A206FC4-B278-4A34-84D7-BEF5614B437C}" dt="2024-09-08T12:00:29.554" v="611"/>
          <ac:spMkLst>
            <pc:docMk/>
            <pc:sldMk cId="1592586032" sldId="291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49:31.631" v="103" actId="478"/>
          <ac:picMkLst>
            <pc:docMk/>
            <pc:sldMk cId="1592586032" sldId="291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49:33.826" v="104" actId="478"/>
          <ac:picMkLst>
            <pc:docMk/>
            <pc:sldMk cId="1592586032" sldId="291"/>
            <ac:picMk id="3" creationId="{8CB6D62F-DB3C-3E3A-2CBF-87A1053EE935}"/>
          </ac:picMkLst>
        </pc:picChg>
        <pc:picChg chg="mod modCrop">
          <ac:chgData name="A L F A H A D" userId="497239a6f4e3b045" providerId="LiveId" clId="{8A206FC4-B278-4A34-84D7-BEF5614B437C}" dt="2024-09-08T06:50:16.780" v="115" actId="732"/>
          <ac:picMkLst>
            <pc:docMk/>
            <pc:sldMk cId="1592586032" sldId="291"/>
            <ac:picMk id="5" creationId="{D7F98D01-B67C-8C81-EBE4-D9CCA7CEFD2D}"/>
          </ac:picMkLst>
        </pc:picChg>
        <pc:picChg chg="add del mod">
          <ac:chgData name="A L F A H A D" userId="497239a6f4e3b045" providerId="LiveId" clId="{8A206FC4-B278-4A34-84D7-BEF5614B437C}" dt="2024-09-08T06:54:44.224" v="254" actId="478"/>
          <ac:picMkLst>
            <pc:docMk/>
            <pc:sldMk cId="1592586032" sldId="291"/>
            <ac:picMk id="6" creationId="{A2F14F2F-55DE-8417-F0BF-4747D4A9635D}"/>
          </ac:picMkLst>
        </pc:picChg>
        <pc:picChg chg="add del mod">
          <ac:chgData name="A L F A H A D" userId="497239a6f4e3b045" providerId="LiveId" clId="{8A206FC4-B278-4A34-84D7-BEF5614B437C}" dt="2024-09-08T06:54:44.224" v="254" actId="478"/>
          <ac:picMkLst>
            <pc:docMk/>
            <pc:sldMk cId="1592586032" sldId="291"/>
            <ac:picMk id="8" creationId="{A1BC4639-5497-8A75-D2E3-F200C62624CF}"/>
          </ac:picMkLst>
        </pc:picChg>
        <pc:picChg chg="add mod">
          <ac:chgData name="A L F A H A D" userId="497239a6f4e3b045" providerId="LiveId" clId="{8A206FC4-B278-4A34-84D7-BEF5614B437C}" dt="2024-09-08T06:54:45.009" v="255"/>
          <ac:picMkLst>
            <pc:docMk/>
            <pc:sldMk cId="1592586032" sldId="291"/>
            <ac:picMk id="9" creationId="{381F672B-2D21-E9CC-9854-DA7AAD523797}"/>
          </ac:picMkLst>
        </pc:picChg>
        <pc:picChg chg="add mod">
          <ac:chgData name="A L F A H A D" userId="497239a6f4e3b045" providerId="LiveId" clId="{8A206FC4-B278-4A34-84D7-BEF5614B437C}" dt="2024-09-08T06:54:45.009" v="255"/>
          <ac:picMkLst>
            <pc:docMk/>
            <pc:sldMk cId="1592586032" sldId="291"/>
            <ac:picMk id="12" creationId="{6FC5AC6C-26F3-9732-DEB4-37FEB56A2F11}"/>
          </ac:picMkLst>
        </pc:picChg>
      </pc:sldChg>
      <pc:sldChg chg="addSp delSp modSp mod">
        <pc:chgData name="A L F A H A D" userId="497239a6f4e3b045" providerId="LiveId" clId="{8A206FC4-B278-4A34-84D7-BEF5614B437C}" dt="2024-09-08T12:12:37.934" v="846" actId="207"/>
        <pc:sldMkLst>
          <pc:docMk/>
          <pc:sldMk cId="2641628367" sldId="292"/>
        </pc:sldMkLst>
        <pc:spChg chg="add mod">
          <ac:chgData name="A L F A H A D" userId="497239a6f4e3b045" providerId="LiveId" clId="{8A206FC4-B278-4A34-84D7-BEF5614B437C}" dt="2024-09-08T12:12:37.934" v="846" actId="207"/>
          <ac:spMkLst>
            <pc:docMk/>
            <pc:sldMk cId="2641628367" sldId="292"/>
            <ac:spMk id="2" creationId="{C1EE9924-C44C-70E8-5DA9-B1FFD1EEE981}"/>
          </ac:spMkLst>
        </pc:spChg>
        <pc:spChg chg="mod">
          <ac:chgData name="A L F A H A D" userId="497239a6f4e3b045" providerId="LiveId" clId="{8A206FC4-B278-4A34-84D7-BEF5614B437C}" dt="2024-09-08T06:52:22.760" v="193" actId="20577"/>
          <ac:spMkLst>
            <pc:docMk/>
            <pc:sldMk cId="2641628367" sldId="292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51:08.794" v="127" actId="478"/>
          <ac:picMkLst>
            <pc:docMk/>
            <pc:sldMk cId="2641628367" sldId="292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51:11.153" v="128" actId="478"/>
          <ac:picMkLst>
            <pc:docMk/>
            <pc:sldMk cId="2641628367" sldId="292"/>
            <ac:picMk id="3" creationId="{4E8489F8-F8C5-4C4F-632B-AE8FA232F810}"/>
          </ac:picMkLst>
        </pc:picChg>
        <pc:picChg chg="add del mod">
          <ac:chgData name="A L F A H A D" userId="497239a6f4e3b045" providerId="LiveId" clId="{8A206FC4-B278-4A34-84D7-BEF5614B437C}" dt="2024-09-08T06:54:55.769" v="258" actId="478"/>
          <ac:picMkLst>
            <pc:docMk/>
            <pc:sldMk cId="2641628367" sldId="292"/>
            <ac:picMk id="5" creationId="{BC0D20BD-5545-714F-358A-461AFD274237}"/>
          </ac:picMkLst>
        </pc:picChg>
        <pc:picChg chg="mod modCrop">
          <ac:chgData name="A L F A H A D" userId="497239a6f4e3b045" providerId="LiveId" clId="{8A206FC4-B278-4A34-84D7-BEF5614B437C}" dt="2024-09-08T06:51:41.329" v="136" actId="732"/>
          <ac:picMkLst>
            <pc:docMk/>
            <pc:sldMk cId="2641628367" sldId="292"/>
            <ac:picMk id="6" creationId="{3459F71F-1E7C-E833-56C5-CA1DFA482887}"/>
          </ac:picMkLst>
        </pc:picChg>
        <pc:picChg chg="add del mod">
          <ac:chgData name="A L F A H A D" userId="497239a6f4e3b045" providerId="LiveId" clId="{8A206FC4-B278-4A34-84D7-BEF5614B437C}" dt="2024-09-08T06:54:55.769" v="258" actId="478"/>
          <ac:picMkLst>
            <pc:docMk/>
            <pc:sldMk cId="2641628367" sldId="292"/>
            <ac:picMk id="8" creationId="{BD789D31-CDFF-D432-E887-18BF3BF3A768}"/>
          </ac:picMkLst>
        </pc:picChg>
        <pc:picChg chg="add mod">
          <ac:chgData name="A L F A H A D" userId="497239a6f4e3b045" providerId="LiveId" clId="{8A206FC4-B278-4A34-84D7-BEF5614B437C}" dt="2024-09-08T06:54:58.485" v="259"/>
          <ac:picMkLst>
            <pc:docMk/>
            <pc:sldMk cId="2641628367" sldId="292"/>
            <ac:picMk id="9" creationId="{45CF1E77-6B6E-7159-C4DC-2DB576A55E97}"/>
          </ac:picMkLst>
        </pc:picChg>
        <pc:picChg chg="add mod">
          <ac:chgData name="A L F A H A D" userId="497239a6f4e3b045" providerId="LiveId" clId="{8A206FC4-B278-4A34-84D7-BEF5614B437C}" dt="2024-09-08T06:54:58.485" v="259"/>
          <ac:picMkLst>
            <pc:docMk/>
            <pc:sldMk cId="2641628367" sldId="292"/>
            <ac:picMk id="12" creationId="{43EBC588-DF52-36BA-6F8E-E9A12F15058A}"/>
          </ac:picMkLst>
        </pc:picChg>
      </pc:sldChg>
      <pc:sldChg chg="addSp delSp modSp mod">
        <pc:chgData name="A L F A H A D" userId="497239a6f4e3b045" providerId="LiveId" clId="{8A206FC4-B278-4A34-84D7-BEF5614B437C}" dt="2024-09-08T12:12:43.153" v="847"/>
        <pc:sldMkLst>
          <pc:docMk/>
          <pc:sldMk cId="3597273465" sldId="293"/>
        </pc:sldMkLst>
        <pc:spChg chg="add mod">
          <ac:chgData name="A L F A H A D" userId="497239a6f4e3b045" providerId="LiveId" clId="{8A206FC4-B278-4A34-84D7-BEF5614B437C}" dt="2024-09-08T12:12:43.153" v="847"/>
          <ac:spMkLst>
            <pc:docMk/>
            <pc:sldMk cId="3597273465" sldId="293"/>
            <ac:spMk id="2" creationId="{3D7CC13A-217A-C3EE-927F-7A2F6F14C4E7}"/>
          </ac:spMkLst>
        </pc:spChg>
        <pc:spChg chg="mod">
          <ac:chgData name="A L F A H A D" userId="497239a6f4e3b045" providerId="LiveId" clId="{8A206FC4-B278-4A34-84D7-BEF5614B437C}" dt="2024-09-08T12:00:36.078" v="612"/>
          <ac:spMkLst>
            <pc:docMk/>
            <pc:sldMk cId="3597273465" sldId="293"/>
            <ac:spMk id="7" creationId="{4129877F-7B5C-4A86-9D38-C3EF3023070C}"/>
          </ac:spMkLst>
        </pc:spChg>
        <pc:picChg chg="del">
          <ac:chgData name="A L F A H A D" userId="497239a6f4e3b045" providerId="LiveId" clId="{8A206FC4-B278-4A34-84D7-BEF5614B437C}" dt="2024-09-08T06:50:23.385" v="116" actId="478"/>
          <ac:picMkLst>
            <pc:docMk/>
            <pc:sldMk cId="3597273465" sldId="293"/>
            <ac:picMk id="2" creationId="{B15CF234-3064-4F1E-84A1-6961C196EC37}"/>
          </ac:picMkLst>
        </pc:picChg>
        <pc:picChg chg="del">
          <ac:chgData name="A L F A H A D" userId="497239a6f4e3b045" providerId="LiveId" clId="{8A206FC4-B278-4A34-84D7-BEF5614B437C}" dt="2024-09-08T06:50:28.106" v="117" actId="478"/>
          <ac:picMkLst>
            <pc:docMk/>
            <pc:sldMk cId="3597273465" sldId="293"/>
            <ac:picMk id="3" creationId="{B683849B-CD44-02D6-9990-23AB14E49654}"/>
          </ac:picMkLst>
        </pc:picChg>
        <pc:picChg chg="mod modCrop">
          <ac:chgData name="A L F A H A D" userId="497239a6f4e3b045" providerId="LiveId" clId="{8A206FC4-B278-4A34-84D7-BEF5614B437C}" dt="2024-09-08T06:51:04.239" v="126" actId="732"/>
          <ac:picMkLst>
            <pc:docMk/>
            <pc:sldMk cId="3597273465" sldId="293"/>
            <ac:picMk id="5" creationId="{F3F52390-4C08-3D6B-109E-951392289EAA}"/>
          </ac:picMkLst>
        </pc:picChg>
        <pc:picChg chg="add del mod">
          <ac:chgData name="A L F A H A D" userId="497239a6f4e3b045" providerId="LiveId" clId="{8A206FC4-B278-4A34-84D7-BEF5614B437C}" dt="2024-09-08T06:54:49.995" v="256" actId="478"/>
          <ac:picMkLst>
            <pc:docMk/>
            <pc:sldMk cId="3597273465" sldId="293"/>
            <ac:picMk id="6" creationId="{03734448-AB73-990F-FC1B-675998B1A3B6}"/>
          </ac:picMkLst>
        </pc:picChg>
        <pc:picChg chg="add del mod">
          <ac:chgData name="A L F A H A D" userId="497239a6f4e3b045" providerId="LiveId" clId="{8A206FC4-B278-4A34-84D7-BEF5614B437C}" dt="2024-09-08T06:54:49.995" v="256" actId="478"/>
          <ac:picMkLst>
            <pc:docMk/>
            <pc:sldMk cId="3597273465" sldId="293"/>
            <ac:picMk id="8" creationId="{3B6E870A-4213-A000-2774-2A3F397DC3BB}"/>
          </ac:picMkLst>
        </pc:picChg>
        <pc:picChg chg="add mod">
          <ac:chgData name="A L F A H A D" userId="497239a6f4e3b045" providerId="LiveId" clId="{8A206FC4-B278-4A34-84D7-BEF5614B437C}" dt="2024-09-08T06:54:50.869" v="257"/>
          <ac:picMkLst>
            <pc:docMk/>
            <pc:sldMk cId="3597273465" sldId="293"/>
            <ac:picMk id="9" creationId="{6C52CB12-AA27-733A-DC45-11E5EEABCD8D}"/>
          </ac:picMkLst>
        </pc:picChg>
        <pc:picChg chg="add mod">
          <ac:chgData name="A L F A H A D" userId="497239a6f4e3b045" providerId="LiveId" clId="{8A206FC4-B278-4A34-84D7-BEF5614B437C}" dt="2024-09-08T06:54:50.869" v="257"/>
          <ac:picMkLst>
            <pc:docMk/>
            <pc:sldMk cId="3597273465" sldId="293"/>
            <ac:picMk id="12" creationId="{E11CCF29-9060-1553-E60B-2A370E8460A4}"/>
          </ac:picMkLst>
        </pc:picChg>
      </pc:sldChg>
      <pc:sldChg chg="addSp delSp modSp mod">
        <pc:chgData name="A L F A H A D" userId="497239a6f4e3b045" providerId="LiveId" clId="{8A206FC4-B278-4A34-84D7-BEF5614B437C}" dt="2024-09-08T07:00:27.395" v="509" actId="20577"/>
        <pc:sldMkLst>
          <pc:docMk/>
          <pc:sldMk cId="800179982" sldId="298"/>
        </pc:sldMkLst>
        <pc:spChg chg="mod">
          <ac:chgData name="A L F A H A D" userId="497239a6f4e3b045" providerId="LiveId" clId="{8A206FC4-B278-4A34-84D7-BEF5614B437C}" dt="2024-09-08T07:00:27.395" v="509" actId="20577"/>
          <ac:spMkLst>
            <pc:docMk/>
            <pc:sldMk cId="800179982" sldId="298"/>
            <ac:spMk id="7" creationId="{6866CE23-992E-40C6-81BF-8E4181EAD3BC}"/>
          </ac:spMkLst>
        </pc:spChg>
        <pc:picChg chg="del">
          <ac:chgData name="A L F A H A D" userId="497239a6f4e3b045" providerId="LiveId" clId="{8A206FC4-B278-4A34-84D7-BEF5614B437C}" dt="2024-09-08T06:59:26.978" v="440" actId="478"/>
          <ac:picMkLst>
            <pc:docMk/>
            <pc:sldMk cId="800179982" sldId="298"/>
            <ac:picMk id="2" creationId="{235799A0-4B3C-D973-A4ED-496F95991375}"/>
          </ac:picMkLst>
        </pc:picChg>
        <pc:picChg chg="add mod">
          <ac:chgData name="A L F A H A D" userId="497239a6f4e3b045" providerId="LiveId" clId="{8A206FC4-B278-4A34-84D7-BEF5614B437C}" dt="2024-09-08T06:59:27.736" v="441"/>
          <ac:picMkLst>
            <pc:docMk/>
            <pc:sldMk cId="800179982" sldId="298"/>
            <ac:picMk id="3" creationId="{A55DB734-5EF0-DDFB-9EF7-3A3426B66E93}"/>
          </ac:picMkLst>
        </pc:picChg>
        <pc:picChg chg="mod">
          <ac:chgData name="A L F A H A D" userId="497239a6f4e3b045" providerId="LiveId" clId="{8A206FC4-B278-4A34-84D7-BEF5614B437C}" dt="2024-09-08T06:59:36.557" v="461" actId="29295"/>
          <ac:picMkLst>
            <pc:docMk/>
            <pc:sldMk cId="800179982" sldId="298"/>
            <ac:picMk id="5" creationId="{334069FB-F9F5-4749-9515-5098C7F992BC}"/>
          </ac:picMkLst>
        </pc:picChg>
      </pc:sldChg>
      <pc:sldChg chg="addSp delSp modSp mod">
        <pc:chgData name="A L F A H A D" userId="497239a6f4e3b045" providerId="LiveId" clId="{8A206FC4-B278-4A34-84D7-BEF5614B437C}" dt="2024-09-08T12:10:33.664" v="773" actId="1038"/>
        <pc:sldMkLst>
          <pc:docMk/>
          <pc:sldMk cId="4098529109" sldId="299"/>
        </pc:sldMkLst>
        <pc:spChg chg="add mod">
          <ac:chgData name="A L F A H A D" userId="497239a6f4e3b045" providerId="LiveId" clId="{8A206FC4-B278-4A34-84D7-BEF5614B437C}" dt="2024-09-08T12:10:33.664" v="773" actId="1038"/>
          <ac:spMkLst>
            <pc:docMk/>
            <pc:sldMk cId="4098529109" sldId="299"/>
            <ac:spMk id="2" creationId="{4C2ECFD4-51F6-9DE8-5377-E99841AE4BDC}"/>
          </ac:spMkLst>
        </pc:spChg>
        <pc:spChg chg="mod">
          <ac:chgData name="A L F A H A D" userId="497239a6f4e3b045" providerId="LiveId" clId="{8A206FC4-B278-4A34-84D7-BEF5614B437C}" dt="2024-09-08T12:01:31.369" v="632" actId="20577"/>
          <ac:spMkLst>
            <pc:docMk/>
            <pc:sldMk cId="4098529109" sldId="299"/>
            <ac:spMk id="11" creationId="{0C99F5D6-21D4-4D78-ACDB-F593889CA179}"/>
          </ac:spMkLst>
        </pc:spChg>
        <pc:picChg chg="del">
          <ac:chgData name="A L F A H A D" userId="497239a6f4e3b045" providerId="LiveId" clId="{8A206FC4-B278-4A34-84D7-BEF5614B437C}" dt="2024-09-08T06:56:44.421" v="317" actId="478"/>
          <ac:picMkLst>
            <pc:docMk/>
            <pc:sldMk cId="4098529109" sldId="299"/>
            <ac:picMk id="2" creationId="{FEF75A2B-E131-16F8-4C21-E1CF293B5CD4}"/>
          </ac:picMkLst>
        </pc:picChg>
        <pc:picChg chg="add mod ord">
          <ac:chgData name="A L F A H A D" userId="497239a6f4e3b045" providerId="LiveId" clId="{8A206FC4-B278-4A34-84D7-BEF5614B437C}" dt="2024-09-08T06:56:54.690" v="319" actId="167"/>
          <ac:picMkLst>
            <pc:docMk/>
            <pc:sldMk cId="4098529109" sldId="299"/>
            <ac:picMk id="3" creationId="{43CA6827-D7A6-D8E7-46E9-ECD35F2C2CC3}"/>
          </ac:picMkLst>
        </pc:picChg>
        <pc:picChg chg="mod">
          <ac:chgData name="A L F A H A D" userId="497239a6f4e3b045" providerId="LiveId" clId="{8A206FC4-B278-4A34-84D7-BEF5614B437C}" dt="2024-09-08T06:57:04.476" v="322" actId="14100"/>
          <ac:picMkLst>
            <pc:docMk/>
            <pc:sldMk cId="4098529109" sldId="299"/>
            <ac:picMk id="4" creationId="{4E2928D2-1114-92C8-9643-0077BF4A0693}"/>
          </ac:picMkLst>
        </pc:picChg>
        <pc:picChg chg="add mod">
          <ac:chgData name="A L F A H A D" userId="497239a6f4e3b045" providerId="LiveId" clId="{8A206FC4-B278-4A34-84D7-BEF5614B437C}" dt="2024-09-08T06:56:45.307" v="318"/>
          <ac:picMkLst>
            <pc:docMk/>
            <pc:sldMk cId="4098529109" sldId="299"/>
            <ac:picMk id="5" creationId="{31698BC4-10A2-B872-0DBE-0E1E199669B5}"/>
          </ac:picMkLst>
        </pc:picChg>
        <pc:picChg chg="del">
          <ac:chgData name="A L F A H A D" userId="497239a6f4e3b045" providerId="LiveId" clId="{8A206FC4-B278-4A34-84D7-BEF5614B437C}" dt="2024-09-08T06:56:44.421" v="317" actId="478"/>
          <ac:picMkLst>
            <pc:docMk/>
            <pc:sldMk cId="4098529109" sldId="299"/>
            <ac:picMk id="7" creationId="{4EA2A62C-0A19-4F91-9007-D7759FA19669}"/>
          </ac:picMkLst>
        </pc:picChg>
        <pc:picChg chg="del">
          <ac:chgData name="A L F A H A D" userId="497239a6f4e3b045" providerId="LiveId" clId="{8A206FC4-B278-4A34-84D7-BEF5614B437C}" dt="2024-09-08T06:56:32.936" v="316" actId="478"/>
          <ac:picMkLst>
            <pc:docMk/>
            <pc:sldMk cId="4098529109" sldId="299"/>
            <ac:picMk id="9" creationId="{75F787B2-8225-7257-8373-D66ED2CA831A}"/>
          </ac:picMkLst>
        </pc:picChg>
      </pc:sldChg>
      <pc:sldChg chg="addSp delSp modSp mod">
        <pc:chgData name="A L F A H A D" userId="497239a6f4e3b045" providerId="LiveId" clId="{8A206FC4-B278-4A34-84D7-BEF5614B437C}" dt="2024-09-08T12:10:05.331" v="758" actId="1037"/>
        <pc:sldMkLst>
          <pc:docMk/>
          <pc:sldMk cId="3954235266" sldId="300"/>
        </pc:sldMkLst>
        <pc:spChg chg="add mod">
          <ac:chgData name="A L F A H A D" userId="497239a6f4e3b045" providerId="LiveId" clId="{8A206FC4-B278-4A34-84D7-BEF5614B437C}" dt="2024-09-08T12:10:05.331" v="758" actId="1037"/>
          <ac:spMkLst>
            <pc:docMk/>
            <pc:sldMk cId="3954235266" sldId="300"/>
            <ac:spMk id="2" creationId="{DBFE28F1-5221-11C8-1287-329082DF8F7F}"/>
          </ac:spMkLst>
        </pc:spChg>
        <pc:spChg chg="mod">
          <ac:chgData name="A L F A H A D" userId="497239a6f4e3b045" providerId="LiveId" clId="{8A206FC4-B278-4A34-84D7-BEF5614B437C}" dt="2024-09-08T11:59:40.568" v="597" actId="20577"/>
          <ac:spMkLst>
            <pc:docMk/>
            <pc:sldMk cId="3954235266" sldId="300"/>
            <ac:spMk id="11" creationId="{0C99F5D6-21D4-4D78-ACDB-F593889CA179}"/>
          </ac:spMkLst>
        </pc:spChg>
        <pc:picChg chg="del">
          <ac:chgData name="A L F A H A D" userId="497239a6f4e3b045" providerId="LiveId" clId="{8A206FC4-B278-4A34-84D7-BEF5614B437C}" dt="2024-09-08T06:57:20.660" v="324" actId="478"/>
          <ac:picMkLst>
            <pc:docMk/>
            <pc:sldMk cId="3954235266" sldId="300"/>
            <ac:picMk id="2" creationId="{FEF75A2B-E131-16F8-4C21-E1CF293B5CD4}"/>
          </ac:picMkLst>
        </pc:picChg>
        <pc:picChg chg="add mod ord">
          <ac:chgData name="A L F A H A D" userId="497239a6f4e3b045" providerId="LiveId" clId="{8A206FC4-B278-4A34-84D7-BEF5614B437C}" dt="2024-09-08T06:57:26.301" v="326" actId="167"/>
          <ac:picMkLst>
            <pc:docMk/>
            <pc:sldMk cId="3954235266" sldId="300"/>
            <ac:picMk id="3" creationId="{59615150-32F6-EDE5-9134-5D4C85A94C32}"/>
          </ac:picMkLst>
        </pc:picChg>
        <pc:picChg chg="mod modCrop">
          <ac:chgData name="A L F A H A D" userId="497239a6f4e3b045" providerId="LiveId" clId="{8A206FC4-B278-4A34-84D7-BEF5614B437C}" dt="2024-09-08T06:57:38.809" v="328" actId="732"/>
          <ac:picMkLst>
            <pc:docMk/>
            <pc:sldMk cId="3954235266" sldId="300"/>
            <ac:picMk id="4" creationId="{08218535-68DA-1FEE-BC9B-489FF94AF0E8}"/>
          </ac:picMkLst>
        </pc:picChg>
        <pc:picChg chg="add mod ord">
          <ac:chgData name="A L F A H A D" userId="497239a6f4e3b045" providerId="LiveId" clId="{8A206FC4-B278-4A34-84D7-BEF5614B437C}" dt="2024-09-08T06:57:26.301" v="326" actId="167"/>
          <ac:picMkLst>
            <pc:docMk/>
            <pc:sldMk cId="3954235266" sldId="300"/>
            <ac:picMk id="5" creationId="{0194A1D6-4BF2-3695-BA5B-93E674036CCD}"/>
          </ac:picMkLst>
        </pc:picChg>
        <pc:picChg chg="del">
          <ac:chgData name="A L F A H A D" userId="497239a6f4e3b045" providerId="LiveId" clId="{8A206FC4-B278-4A34-84D7-BEF5614B437C}" dt="2024-09-08T06:57:20.660" v="324" actId="478"/>
          <ac:picMkLst>
            <pc:docMk/>
            <pc:sldMk cId="3954235266" sldId="300"/>
            <ac:picMk id="7" creationId="{4EA2A62C-0A19-4F91-9007-D7759FA19669}"/>
          </ac:picMkLst>
        </pc:picChg>
        <pc:picChg chg="del">
          <ac:chgData name="A L F A H A D" userId="497239a6f4e3b045" providerId="LiveId" clId="{8A206FC4-B278-4A34-84D7-BEF5614B437C}" dt="2024-09-08T06:57:16.626" v="323" actId="478"/>
          <ac:picMkLst>
            <pc:docMk/>
            <pc:sldMk cId="3954235266" sldId="300"/>
            <ac:picMk id="9" creationId="{75F787B2-8225-7257-8373-D66ED2CA831A}"/>
          </ac:picMkLst>
        </pc:picChg>
      </pc:sldChg>
      <pc:sldChg chg="addSp delSp modSp mod">
        <pc:chgData name="A L F A H A D" userId="497239a6f4e3b045" providerId="LiveId" clId="{8A206FC4-B278-4A34-84D7-BEF5614B437C}" dt="2024-09-08T12:09:55.210" v="754" actId="1038"/>
        <pc:sldMkLst>
          <pc:docMk/>
          <pc:sldMk cId="3924893901" sldId="301"/>
        </pc:sldMkLst>
        <pc:spChg chg="add mod">
          <ac:chgData name="A L F A H A D" userId="497239a6f4e3b045" providerId="LiveId" clId="{8A206FC4-B278-4A34-84D7-BEF5614B437C}" dt="2024-09-08T12:09:55.210" v="754" actId="1038"/>
          <ac:spMkLst>
            <pc:docMk/>
            <pc:sldMk cId="3924893901" sldId="301"/>
            <ac:spMk id="2" creationId="{4E7D72BD-85A3-7645-1393-FEDE972D1DB6}"/>
          </ac:spMkLst>
        </pc:spChg>
        <pc:spChg chg="mod">
          <ac:chgData name="A L F A H A D" userId="497239a6f4e3b045" providerId="LiveId" clId="{8A206FC4-B278-4A34-84D7-BEF5614B437C}" dt="2024-09-08T11:59:36.318" v="591" actId="20577"/>
          <ac:spMkLst>
            <pc:docMk/>
            <pc:sldMk cId="3924893901" sldId="301"/>
            <ac:spMk id="11" creationId="{0C99F5D6-21D4-4D78-ACDB-F593889CA179}"/>
          </ac:spMkLst>
        </pc:spChg>
        <pc:picChg chg="del">
          <ac:chgData name="A L F A H A D" userId="497239a6f4e3b045" providerId="LiveId" clId="{8A206FC4-B278-4A34-84D7-BEF5614B437C}" dt="2024-09-08T06:57:46.515" v="330" actId="478"/>
          <ac:picMkLst>
            <pc:docMk/>
            <pc:sldMk cId="3924893901" sldId="301"/>
            <ac:picMk id="2" creationId="{FEF75A2B-E131-16F8-4C21-E1CF293B5CD4}"/>
          </ac:picMkLst>
        </pc:picChg>
        <pc:picChg chg="add mod ord">
          <ac:chgData name="A L F A H A D" userId="497239a6f4e3b045" providerId="LiveId" clId="{8A206FC4-B278-4A34-84D7-BEF5614B437C}" dt="2024-09-08T06:57:52.132" v="332" actId="167"/>
          <ac:picMkLst>
            <pc:docMk/>
            <pc:sldMk cId="3924893901" sldId="301"/>
            <ac:picMk id="3" creationId="{3781CBCF-1EAC-19DB-19AD-29345F67DF7A}"/>
          </ac:picMkLst>
        </pc:picChg>
        <pc:picChg chg="mod">
          <ac:chgData name="A L F A H A D" userId="497239a6f4e3b045" providerId="LiveId" clId="{8A206FC4-B278-4A34-84D7-BEF5614B437C}" dt="2024-09-08T06:57:56.875" v="333" actId="1076"/>
          <ac:picMkLst>
            <pc:docMk/>
            <pc:sldMk cId="3924893901" sldId="301"/>
            <ac:picMk id="4" creationId="{81AC16A1-1AF3-8389-7B07-16CB6AB9182F}"/>
          </ac:picMkLst>
        </pc:picChg>
        <pc:picChg chg="add mod ord">
          <ac:chgData name="A L F A H A D" userId="497239a6f4e3b045" providerId="LiveId" clId="{8A206FC4-B278-4A34-84D7-BEF5614B437C}" dt="2024-09-08T06:57:52.132" v="332" actId="167"/>
          <ac:picMkLst>
            <pc:docMk/>
            <pc:sldMk cId="3924893901" sldId="301"/>
            <ac:picMk id="5" creationId="{2F539641-6B9C-BF25-A782-9F4FB37EB0D4}"/>
          </ac:picMkLst>
        </pc:picChg>
        <pc:picChg chg="del">
          <ac:chgData name="A L F A H A D" userId="497239a6f4e3b045" providerId="LiveId" clId="{8A206FC4-B278-4A34-84D7-BEF5614B437C}" dt="2024-09-08T06:57:46.515" v="330" actId="478"/>
          <ac:picMkLst>
            <pc:docMk/>
            <pc:sldMk cId="3924893901" sldId="301"/>
            <ac:picMk id="7" creationId="{4EA2A62C-0A19-4F91-9007-D7759FA19669}"/>
          </ac:picMkLst>
        </pc:picChg>
        <pc:picChg chg="del">
          <ac:chgData name="A L F A H A D" userId="497239a6f4e3b045" providerId="LiveId" clId="{8A206FC4-B278-4A34-84D7-BEF5614B437C}" dt="2024-09-08T06:57:43.407" v="329" actId="478"/>
          <ac:picMkLst>
            <pc:docMk/>
            <pc:sldMk cId="3924893901" sldId="301"/>
            <ac:picMk id="9" creationId="{75F787B2-8225-7257-8373-D66ED2CA831A}"/>
          </ac:picMkLst>
        </pc:picChg>
      </pc:sldChg>
      <pc:sldChg chg="addSp modSp add mod">
        <pc:chgData name="A L F A H A D" userId="497239a6f4e3b045" providerId="LiveId" clId="{8A206FC4-B278-4A34-84D7-BEF5614B437C}" dt="2024-09-08T12:10:45.583" v="790" actId="1035"/>
        <pc:sldMkLst>
          <pc:docMk/>
          <pc:sldMk cId="1744655628" sldId="302"/>
        </pc:sldMkLst>
        <pc:spChg chg="add mod">
          <ac:chgData name="A L F A H A D" userId="497239a6f4e3b045" providerId="LiveId" clId="{8A206FC4-B278-4A34-84D7-BEF5614B437C}" dt="2024-09-08T12:10:45.583" v="790" actId="1035"/>
          <ac:spMkLst>
            <pc:docMk/>
            <pc:sldMk cId="1744655628" sldId="302"/>
            <ac:spMk id="2" creationId="{2E4A8BAE-0B7E-3D57-045C-3BAF217AD354}"/>
          </ac:spMkLst>
        </pc:spChg>
        <pc:spChg chg="mod">
          <ac:chgData name="A L F A H A D" userId="497239a6f4e3b045" providerId="LiveId" clId="{8A206FC4-B278-4A34-84D7-BEF5614B437C}" dt="2024-09-08T12:01:35.623" v="634" actId="20577"/>
          <ac:spMkLst>
            <pc:docMk/>
            <pc:sldMk cId="1744655628" sldId="302"/>
            <ac:spMk id="11" creationId="{0C99F5D6-21D4-4D78-ACDB-F593889CA179}"/>
          </ac:spMkLst>
        </pc:spChg>
      </pc:sldChg>
      <pc:sldChg chg="addSp delSp modSp add mod">
        <pc:chgData name="A L F A H A D" userId="497239a6f4e3b045" providerId="LiveId" clId="{8A206FC4-B278-4A34-84D7-BEF5614B437C}" dt="2024-09-08T12:10:25.568" v="769" actId="1035"/>
        <pc:sldMkLst>
          <pc:docMk/>
          <pc:sldMk cId="4232171439" sldId="303"/>
        </pc:sldMkLst>
        <pc:spChg chg="add mod">
          <ac:chgData name="A L F A H A D" userId="497239a6f4e3b045" providerId="LiveId" clId="{8A206FC4-B278-4A34-84D7-BEF5614B437C}" dt="2024-09-08T12:10:25.568" v="769" actId="1035"/>
          <ac:spMkLst>
            <pc:docMk/>
            <pc:sldMk cId="4232171439" sldId="303"/>
            <ac:spMk id="7" creationId="{A24D919E-6F31-3BA6-13B5-21A131F304A2}"/>
          </ac:spMkLst>
        </pc:spChg>
        <pc:spChg chg="mod">
          <ac:chgData name="A L F A H A D" userId="497239a6f4e3b045" providerId="LiveId" clId="{8A206FC4-B278-4A34-84D7-BEF5614B437C}" dt="2024-09-08T12:01:08.704" v="620" actId="5793"/>
          <ac:spMkLst>
            <pc:docMk/>
            <pc:sldMk cId="4232171439" sldId="303"/>
            <ac:spMk id="11" creationId="{0C99F5D6-21D4-4D78-ACDB-F593889CA179}"/>
          </ac:spMkLst>
        </pc:spChg>
        <pc:picChg chg="del">
          <ac:chgData name="A L F A H A D" userId="497239a6f4e3b045" providerId="LiveId" clId="{8A206FC4-B278-4A34-84D7-BEF5614B437C}" dt="2024-09-08T12:01:01.473" v="616" actId="478"/>
          <ac:picMkLst>
            <pc:docMk/>
            <pc:sldMk cId="4232171439" sldId="303"/>
            <ac:picMk id="4" creationId="{4E2928D2-1114-92C8-9643-0077BF4A0693}"/>
          </ac:picMkLst>
        </pc:picChg>
        <pc:picChg chg="add mod modCrop">
          <ac:chgData name="A L F A H A D" userId="497239a6f4e3b045" providerId="LiveId" clId="{8A206FC4-B278-4A34-84D7-BEF5614B437C}" dt="2024-09-08T12:10:20.814" v="762" actId="14100"/>
          <ac:picMkLst>
            <pc:docMk/>
            <pc:sldMk cId="4232171439" sldId="303"/>
            <ac:picMk id="6" creationId="{CE5E02F7-9B82-0F78-CF55-253503BFED0B}"/>
          </ac:picMkLst>
        </pc:picChg>
      </pc:sldChg>
      <pc:sldChg chg="addSp delSp modSp add mod">
        <pc:chgData name="A L F A H A D" userId="497239a6f4e3b045" providerId="LiveId" clId="{8A206FC4-B278-4A34-84D7-BEF5614B437C}" dt="2024-09-08T12:10:13.466" v="760" actId="1076"/>
        <pc:sldMkLst>
          <pc:docMk/>
          <pc:sldMk cId="1596191711" sldId="304"/>
        </pc:sldMkLst>
        <pc:spChg chg="add mod">
          <ac:chgData name="A L F A H A D" userId="497239a6f4e3b045" providerId="LiveId" clId="{8A206FC4-B278-4A34-84D7-BEF5614B437C}" dt="2024-09-08T12:10:13.466" v="760" actId="1076"/>
          <ac:spMkLst>
            <pc:docMk/>
            <pc:sldMk cId="1596191711" sldId="304"/>
            <ac:spMk id="7" creationId="{DE9AFAB0-4268-337F-D9D4-375201A32BB8}"/>
          </ac:spMkLst>
        </pc:spChg>
        <pc:spChg chg="mod">
          <ac:chgData name="A L F A H A D" userId="497239a6f4e3b045" providerId="LiveId" clId="{8A206FC4-B278-4A34-84D7-BEF5614B437C}" dt="2024-09-08T12:01:18.770" v="628" actId="5793"/>
          <ac:spMkLst>
            <pc:docMk/>
            <pc:sldMk cId="1596191711" sldId="304"/>
            <ac:spMk id="11" creationId="{0C99F5D6-21D4-4D78-ACDB-F593889CA179}"/>
          </ac:spMkLst>
        </pc:spChg>
        <pc:picChg chg="del">
          <ac:chgData name="A L F A H A D" userId="497239a6f4e3b045" providerId="LiveId" clId="{8A206FC4-B278-4A34-84D7-BEF5614B437C}" dt="2024-09-08T12:00:58.679" v="615" actId="478"/>
          <ac:picMkLst>
            <pc:docMk/>
            <pc:sldMk cId="1596191711" sldId="304"/>
            <ac:picMk id="4" creationId="{4E2928D2-1114-92C8-9643-0077BF4A0693}"/>
          </ac:picMkLst>
        </pc:picChg>
        <pc:picChg chg="add mod modCrop">
          <ac:chgData name="A L F A H A D" userId="497239a6f4e3b045" providerId="LiveId" clId="{8A206FC4-B278-4A34-84D7-BEF5614B437C}" dt="2024-09-08T12:03:26.634" v="649" actId="732"/>
          <ac:picMkLst>
            <pc:docMk/>
            <pc:sldMk cId="1596191711" sldId="304"/>
            <ac:picMk id="6" creationId="{CE644612-CD00-A0A9-0B2C-838CF5ECEE4B}"/>
          </ac:picMkLst>
        </pc:picChg>
      </pc:sldChg>
      <pc:sldChg chg="addSp delSp modSp add mod">
        <pc:chgData name="A L F A H A D" userId="497239a6f4e3b045" providerId="LiveId" clId="{8A206FC4-B278-4A34-84D7-BEF5614B437C}" dt="2024-09-08T12:09:42.084" v="749" actId="1076"/>
        <pc:sldMkLst>
          <pc:docMk/>
          <pc:sldMk cId="1867053588" sldId="305"/>
        </pc:sldMkLst>
        <pc:spChg chg="add mod">
          <ac:chgData name="A L F A H A D" userId="497239a6f4e3b045" providerId="LiveId" clId="{8A206FC4-B278-4A34-84D7-BEF5614B437C}" dt="2024-09-08T12:09:42.084" v="749" actId="1076"/>
          <ac:spMkLst>
            <pc:docMk/>
            <pc:sldMk cId="1867053588" sldId="305"/>
            <ac:spMk id="7" creationId="{EE792148-54C2-6CCA-2C7C-ECC94AE8E9AB}"/>
          </ac:spMkLst>
        </pc:spChg>
        <pc:picChg chg="del">
          <ac:chgData name="A L F A H A D" userId="497239a6f4e3b045" providerId="LiveId" clId="{8A206FC4-B278-4A34-84D7-BEF5614B437C}" dt="2024-09-08T12:03:44.338" v="653" actId="478"/>
          <ac:picMkLst>
            <pc:docMk/>
            <pc:sldMk cId="1867053588" sldId="305"/>
            <ac:picMk id="4" creationId="{81AC16A1-1AF3-8389-7B07-16CB6AB9182F}"/>
          </ac:picMkLst>
        </pc:picChg>
        <pc:picChg chg="add mod modCrop">
          <ac:chgData name="A L F A H A D" userId="497239a6f4e3b045" providerId="LiveId" clId="{8A206FC4-B278-4A34-84D7-BEF5614B437C}" dt="2024-09-08T12:05:50.119" v="669" actId="14100"/>
          <ac:picMkLst>
            <pc:docMk/>
            <pc:sldMk cId="1867053588" sldId="305"/>
            <ac:picMk id="6" creationId="{E6FD809E-8F1D-94C8-5FE0-9D7F43166A92}"/>
          </ac:picMkLst>
        </pc:picChg>
      </pc:sldChg>
      <pc:sldChg chg="addSp delSp modSp add mod">
        <pc:chgData name="A L F A H A D" userId="497239a6f4e3b045" providerId="LiveId" clId="{8A206FC4-B278-4A34-84D7-BEF5614B437C}" dt="2024-09-08T12:09:24.647" v="747" actId="1038"/>
        <pc:sldMkLst>
          <pc:docMk/>
          <pc:sldMk cId="1740431902" sldId="306"/>
        </pc:sldMkLst>
        <pc:spChg chg="add mod">
          <ac:chgData name="A L F A H A D" userId="497239a6f4e3b045" providerId="LiveId" clId="{8A206FC4-B278-4A34-84D7-BEF5614B437C}" dt="2024-09-08T12:09:24.647" v="747" actId="1038"/>
          <ac:spMkLst>
            <pc:docMk/>
            <pc:sldMk cId="1740431902" sldId="306"/>
            <ac:spMk id="9" creationId="{C7B1C7BC-9CF6-FF76-C787-BB94C0508BD8}"/>
          </ac:spMkLst>
        </pc:spChg>
        <pc:picChg chg="del">
          <ac:chgData name="A L F A H A D" userId="497239a6f4e3b045" providerId="LiveId" clId="{8A206FC4-B278-4A34-84D7-BEF5614B437C}" dt="2024-09-08T12:03:41.756" v="652" actId="478"/>
          <ac:picMkLst>
            <pc:docMk/>
            <pc:sldMk cId="1740431902" sldId="306"/>
            <ac:picMk id="4" creationId="{81AC16A1-1AF3-8389-7B07-16CB6AB9182F}"/>
          </ac:picMkLst>
        </pc:picChg>
        <pc:picChg chg="add mod">
          <ac:chgData name="A L F A H A D" userId="497239a6f4e3b045" providerId="LiveId" clId="{8A206FC4-B278-4A34-84D7-BEF5614B437C}" dt="2024-09-08T12:03:54.540" v="661"/>
          <ac:picMkLst>
            <pc:docMk/>
            <pc:sldMk cId="1740431902" sldId="306"/>
            <ac:picMk id="6" creationId="{F9AB15EF-B7CD-ED0F-3EEB-10560EF64354}"/>
          </ac:picMkLst>
        </pc:picChg>
        <pc:picChg chg="add mod modCrop">
          <ac:chgData name="A L F A H A D" userId="497239a6f4e3b045" providerId="LiveId" clId="{8A206FC4-B278-4A34-84D7-BEF5614B437C}" dt="2024-09-08T12:06:09.627" v="673" actId="14100"/>
          <ac:picMkLst>
            <pc:docMk/>
            <pc:sldMk cId="1740431902" sldId="306"/>
            <ac:picMk id="8" creationId="{5B6525DE-8FCD-61D9-F460-58C934276EA8}"/>
          </ac:picMkLst>
        </pc:picChg>
      </pc:sldChg>
      <pc:sldChg chg="addSp modSp add mod">
        <pc:chgData name="A L F A H A D" userId="497239a6f4e3b045" providerId="LiveId" clId="{8A206FC4-B278-4A34-84D7-BEF5614B437C}" dt="2024-09-09T15:38:06.110" v="952" actId="732"/>
        <pc:sldMkLst>
          <pc:docMk/>
          <pc:sldMk cId="2803045381" sldId="307"/>
        </pc:sldMkLst>
        <pc:picChg chg="add mod modCrop">
          <ac:chgData name="A L F A H A D" userId="497239a6f4e3b045" providerId="LiveId" clId="{8A206FC4-B278-4A34-84D7-BEF5614B437C}" dt="2024-09-09T15:38:06.110" v="952" actId="732"/>
          <ac:picMkLst>
            <pc:docMk/>
            <pc:sldMk cId="2803045381" sldId="307"/>
            <ac:picMk id="5" creationId="{EC0F91F9-3383-6C9A-EE0F-CBE48AABD23D}"/>
          </ac:picMkLst>
        </pc:picChg>
      </pc:sldChg>
      <pc:sldChg chg="addSp modSp add mod">
        <pc:chgData name="A L F A H A D" userId="497239a6f4e3b045" providerId="LiveId" clId="{8A206FC4-B278-4A34-84D7-BEF5614B437C}" dt="2024-09-09T15:41:14.251" v="996" actId="1076"/>
        <pc:sldMkLst>
          <pc:docMk/>
          <pc:sldMk cId="402622048" sldId="308"/>
        </pc:sldMkLst>
        <pc:picChg chg="add mod modCrop">
          <ac:chgData name="A L F A H A D" userId="497239a6f4e3b045" providerId="LiveId" clId="{8A206FC4-B278-4A34-84D7-BEF5614B437C}" dt="2024-09-09T15:41:14.251" v="996" actId="1076"/>
          <ac:picMkLst>
            <pc:docMk/>
            <pc:sldMk cId="402622048" sldId="308"/>
            <ac:picMk id="5" creationId="{A0BDE0A7-AE20-E6A1-16C3-0FFF3EEE42F3}"/>
          </ac:picMkLst>
        </pc:picChg>
      </pc:sldChg>
      <pc:sldChg chg="addSp modSp add mod ord replId">
        <pc:chgData name="A L F A H A D" userId="497239a6f4e3b045" providerId="LiveId" clId="{8A206FC4-B278-4A34-84D7-BEF5614B437C}" dt="2024-09-09T15:39:42.425" v="977" actId="732"/>
        <pc:sldMkLst>
          <pc:docMk/>
          <pc:sldMk cId="1739671510" sldId="309"/>
        </pc:sldMkLst>
        <pc:picChg chg="add mod modCrop">
          <ac:chgData name="A L F A H A D" userId="497239a6f4e3b045" providerId="LiveId" clId="{8A206FC4-B278-4A34-84D7-BEF5614B437C}" dt="2024-09-09T15:39:42.425" v="977" actId="732"/>
          <ac:picMkLst>
            <pc:docMk/>
            <pc:sldMk cId="1739671510" sldId="309"/>
            <ac:picMk id="5" creationId="{8841705C-7278-6E8D-E317-5FE93A3CF902}"/>
          </ac:picMkLst>
        </pc:picChg>
      </pc:sldChg>
      <pc:sldChg chg="addSp delSp modSp add mod">
        <pc:chgData name="A L F A H A D" userId="497239a6f4e3b045" providerId="LiveId" clId="{8A206FC4-B278-4A34-84D7-BEF5614B437C}" dt="2024-09-09T15:42:00.754" v="1011" actId="1076"/>
        <pc:sldMkLst>
          <pc:docMk/>
          <pc:sldMk cId="161751232" sldId="310"/>
        </pc:sldMkLst>
        <pc:picChg chg="del">
          <ac:chgData name="A L F A H A D" userId="497239a6f4e3b045" providerId="LiveId" clId="{8A206FC4-B278-4A34-84D7-BEF5614B437C}" dt="2024-09-09T15:41:21.281" v="998" actId="478"/>
          <ac:picMkLst>
            <pc:docMk/>
            <pc:sldMk cId="161751232" sldId="310"/>
            <ac:picMk id="5" creationId="{A0BDE0A7-AE20-E6A1-16C3-0FFF3EEE42F3}"/>
          </ac:picMkLst>
        </pc:picChg>
        <pc:picChg chg="add mod modCrop">
          <ac:chgData name="A L F A H A D" userId="497239a6f4e3b045" providerId="LiveId" clId="{8A206FC4-B278-4A34-84D7-BEF5614B437C}" dt="2024-09-09T15:42:00.754" v="1011" actId="1076"/>
          <ac:picMkLst>
            <pc:docMk/>
            <pc:sldMk cId="161751232" sldId="310"/>
            <ac:picMk id="6" creationId="{67926AAC-4773-E73B-8C4E-E69484A55B7C}"/>
          </ac:picMkLst>
        </pc:picChg>
      </pc:sldChg>
      <pc:sldChg chg="addSp delSp modSp add mod">
        <pc:chgData name="A L F A H A D" userId="497239a6f4e3b045" providerId="LiveId" clId="{8A206FC4-B278-4A34-84D7-BEF5614B437C}" dt="2024-09-09T15:50:17.131" v="1125"/>
        <pc:sldMkLst>
          <pc:docMk/>
          <pc:sldMk cId="2151573058" sldId="311"/>
        </pc:sldMkLst>
        <pc:picChg chg="add del mod">
          <ac:chgData name="A L F A H A D" userId="497239a6f4e3b045" providerId="LiveId" clId="{8A206FC4-B278-4A34-84D7-BEF5614B437C}" dt="2024-09-09T15:42:36.131" v="1014" actId="21"/>
          <ac:picMkLst>
            <pc:docMk/>
            <pc:sldMk cId="2151573058" sldId="311"/>
            <ac:picMk id="5" creationId="{44E028F0-F41F-8B62-3A2E-775BEB52A74A}"/>
          </ac:picMkLst>
        </pc:picChg>
        <pc:picChg chg="del">
          <ac:chgData name="A L F A H A D" userId="497239a6f4e3b045" providerId="LiveId" clId="{8A206FC4-B278-4A34-84D7-BEF5614B437C}" dt="2024-09-09T15:45:07.584" v="1057" actId="478"/>
          <ac:picMkLst>
            <pc:docMk/>
            <pc:sldMk cId="2151573058" sldId="311"/>
            <ac:picMk id="6" creationId="{21640D3A-A128-87A2-DF95-A45EC45B0F77}"/>
          </ac:picMkLst>
        </pc:picChg>
        <pc:picChg chg="add del mod">
          <ac:chgData name="A L F A H A D" userId="497239a6f4e3b045" providerId="LiveId" clId="{8A206FC4-B278-4A34-84D7-BEF5614B437C}" dt="2024-09-09T15:45:27.141" v="1061" actId="21"/>
          <ac:picMkLst>
            <pc:docMk/>
            <pc:sldMk cId="2151573058" sldId="311"/>
            <ac:picMk id="13" creationId="{683A300E-E66D-0CCF-3A9B-496CF9BBB518}"/>
          </ac:picMkLst>
        </pc:picChg>
        <pc:picChg chg="add del mod ord modCrop">
          <ac:chgData name="A L F A H A D" userId="497239a6f4e3b045" providerId="LiveId" clId="{8A206FC4-B278-4A34-84D7-BEF5614B437C}" dt="2024-09-09T15:50:16.238" v="1124" actId="478"/>
          <ac:picMkLst>
            <pc:docMk/>
            <pc:sldMk cId="2151573058" sldId="311"/>
            <ac:picMk id="15" creationId="{4C1FA464-FC0A-28A0-9228-9C2F64EBF172}"/>
          </ac:picMkLst>
        </pc:picChg>
        <pc:picChg chg="add mod">
          <ac:chgData name="A L F A H A D" userId="497239a6f4e3b045" providerId="LiveId" clId="{8A206FC4-B278-4A34-84D7-BEF5614B437C}" dt="2024-09-09T15:50:17.131" v="1125"/>
          <ac:picMkLst>
            <pc:docMk/>
            <pc:sldMk cId="2151573058" sldId="311"/>
            <ac:picMk id="17" creationId="{6004E710-B0D0-95ED-3F13-CCC9F7DF1A84}"/>
          </ac:picMkLst>
        </pc:picChg>
      </pc:sldChg>
      <pc:sldChg chg="addSp delSp modSp add mod">
        <pc:chgData name="A L F A H A D" userId="497239a6f4e3b045" providerId="LiveId" clId="{8A206FC4-B278-4A34-84D7-BEF5614B437C}" dt="2024-09-09T15:48:04.240" v="1091" actId="27614"/>
        <pc:sldMkLst>
          <pc:docMk/>
          <pc:sldMk cId="1169439556" sldId="312"/>
        </pc:sldMkLst>
        <pc:picChg chg="add del mod modCrop">
          <ac:chgData name="A L F A H A D" userId="497239a6f4e3b045" providerId="LiveId" clId="{8A206FC4-B278-4A34-84D7-BEF5614B437C}" dt="2024-09-09T15:43:13.582" v="1027" actId="732"/>
          <ac:picMkLst>
            <pc:docMk/>
            <pc:sldMk cId="1169439556" sldId="312"/>
            <ac:picMk id="3" creationId="{44E028F0-F41F-8B62-3A2E-775BEB52A74A}"/>
          </ac:picMkLst>
        </pc:picChg>
        <pc:picChg chg="add del">
          <ac:chgData name="A L F A H A D" userId="497239a6f4e3b045" providerId="LiveId" clId="{8A206FC4-B278-4A34-84D7-BEF5614B437C}" dt="2024-09-09T15:43:33.992" v="1034" actId="478"/>
          <ac:picMkLst>
            <pc:docMk/>
            <pc:sldMk cId="1169439556" sldId="312"/>
            <ac:picMk id="5" creationId="{D7F98D01-B67C-8C81-EBE4-D9CCA7CEFD2D}"/>
          </ac:picMkLst>
        </pc:picChg>
        <pc:picChg chg="add mod ord">
          <ac:chgData name="A L F A H A D" userId="497239a6f4e3b045" providerId="LiveId" clId="{8A206FC4-B278-4A34-84D7-BEF5614B437C}" dt="2024-09-09T15:43:31.427" v="1033" actId="167"/>
          <ac:picMkLst>
            <pc:docMk/>
            <pc:sldMk cId="1169439556" sldId="312"/>
            <ac:picMk id="6" creationId="{44E028F0-F41F-8B62-3A2E-775BEB52A74A}"/>
          </ac:picMkLst>
        </pc:picChg>
        <pc:picChg chg="add mod">
          <ac:chgData name="A L F A H A D" userId="497239a6f4e3b045" providerId="LiveId" clId="{8A206FC4-B278-4A34-84D7-BEF5614B437C}" dt="2024-09-09T15:48:04.240" v="1091" actId="27614"/>
          <ac:picMkLst>
            <pc:docMk/>
            <pc:sldMk cId="1169439556" sldId="312"/>
            <ac:picMk id="13" creationId="{1D09D63F-9002-8B02-147B-F3CBB47DE906}"/>
          </ac:picMkLst>
        </pc:picChg>
      </pc:sldChg>
      <pc:sldChg chg="addSp delSp modSp add mod">
        <pc:chgData name="A L F A H A D" userId="497239a6f4e3b045" providerId="LiveId" clId="{8A206FC4-B278-4A34-84D7-BEF5614B437C}" dt="2024-09-09T15:47:21.240" v="1089" actId="14100"/>
        <pc:sldMkLst>
          <pc:docMk/>
          <pc:sldMk cId="2960728659" sldId="313"/>
        </pc:sldMkLst>
        <pc:picChg chg="del mod">
          <ac:chgData name="A L F A H A D" userId="497239a6f4e3b045" providerId="LiveId" clId="{8A206FC4-B278-4A34-84D7-BEF5614B437C}" dt="2024-09-09T15:46:09.280" v="1073" actId="478"/>
          <ac:picMkLst>
            <pc:docMk/>
            <pc:sldMk cId="2960728659" sldId="313"/>
            <ac:picMk id="3" creationId="{71859801-5CA0-3173-22C0-FBB20E81E989}"/>
          </ac:picMkLst>
        </pc:picChg>
        <pc:picChg chg="add mod modCrop">
          <ac:chgData name="A L F A H A D" userId="497239a6f4e3b045" providerId="LiveId" clId="{8A206FC4-B278-4A34-84D7-BEF5614B437C}" dt="2024-09-09T15:47:21.240" v="1089" actId="14100"/>
          <ac:picMkLst>
            <pc:docMk/>
            <pc:sldMk cId="2960728659" sldId="313"/>
            <ac:picMk id="6" creationId="{CD5CA68B-046A-4422-CACA-9BF61F1CF226}"/>
          </ac:picMkLst>
        </pc:picChg>
        <pc:picChg chg="add del mod ord modCrop">
          <ac:chgData name="A L F A H A D" userId="497239a6f4e3b045" providerId="LiveId" clId="{8A206FC4-B278-4A34-84D7-BEF5614B437C}" dt="2024-09-09T15:47:08.106" v="1085" actId="478"/>
          <ac:picMkLst>
            <pc:docMk/>
            <pc:sldMk cId="2960728659" sldId="313"/>
            <ac:picMk id="13" creationId="{683A300E-E66D-0CCF-3A9B-496CF9BBB518}"/>
          </ac:picMkLst>
        </pc:picChg>
      </pc:sldChg>
      <pc:sldChg chg="addSp delSp modSp add mod">
        <pc:chgData name="A L F A H A D" userId="497239a6f4e3b045" providerId="LiveId" clId="{8A206FC4-B278-4A34-84D7-BEF5614B437C}" dt="2024-09-09T15:48:51.566" v="1104" actId="1038"/>
        <pc:sldMkLst>
          <pc:docMk/>
          <pc:sldMk cId="2460613676" sldId="314"/>
        </pc:sldMkLst>
        <pc:picChg chg="add mod ord modCrop">
          <ac:chgData name="A L F A H A D" userId="497239a6f4e3b045" providerId="LiveId" clId="{8A206FC4-B278-4A34-84D7-BEF5614B437C}" dt="2024-09-09T15:48:51.566" v="1104" actId="1038"/>
          <ac:picMkLst>
            <pc:docMk/>
            <pc:sldMk cId="2460613676" sldId="314"/>
            <ac:picMk id="5" creationId="{96869E36-312B-594E-C69A-4C7FC9C7F2CD}"/>
          </ac:picMkLst>
        </pc:picChg>
        <pc:picChg chg="del">
          <ac:chgData name="A L F A H A D" userId="497239a6f4e3b045" providerId="LiveId" clId="{8A206FC4-B278-4A34-84D7-BEF5614B437C}" dt="2024-09-09T15:48:49.615" v="1103" actId="478"/>
          <ac:picMkLst>
            <pc:docMk/>
            <pc:sldMk cId="2460613676" sldId="314"/>
            <ac:picMk id="6" creationId="{3459F71F-1E7C-E833-56C5-CA1DFA4828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7213FC-EBB9-4817-9C1F-A86C6A595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253EB5-DAAE-4A6A-B300-7DB3E8BFC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A4A113-0CF7-4DE1-B6D4-9532E46C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D36D0F-774D-4F9B-B3B0-6F865F2D6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B2C63-3A62-472E-B0B9-B948EC1A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تين 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8755B76-A47B-4704-913C-67123141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0EB729-27C0-4C0C-8D41-A83B1814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2EAAE8-9B88-4388-8B3C-E62A15856B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880000" cy="3330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927850B-61A6-47A5-AACC-2ED41BC09B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528000"/>
            <a:ext cx="2880000" cy="333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4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8755B76-A47B-4704-913C-67123141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0EB729-27C0-4C0C-8D41-A83B1814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2EAAE8-9B88-4388-8B3C-E62A15856B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880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68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ثلاث صور 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ADFDDCD-D9A8-447D-A68E-5DF83AE359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4694059"/>
            <a:ext cx="396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C6FF9A2-B44B-4ABF-A110-A42D3428E4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16000" y="4694059"/>
            <a:ext cx="396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C0F2CE06-2388-486C-A1D9-31924AA944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32000" y="4694059"/>
            <a:ext cx="3960000" cy="216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78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6B0605-F66A-48B9-A9E1-04D0F260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AF20B8-D605-4D74-BA23-31E869131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FBC58A-FED4-4019-83D1-4B87C3710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BE23BF-11E6-44FF-BB45-4461928F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4A3970-1990-463B-9430-92E50305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2FA225-C66F-43A0-A5DF-B2A1F59BF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2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2902F1-AFC1-4A09-9A89-0925A947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CD6A624-2452-4685-9791-BFBB8775C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53FA593-3BCB-4C26-BE3D-7EFFFD068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31A710B-9E13-4A75-BAF0-48553465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BC14CE-428E-43B3-B2C9-760CF900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485D3A-6397-4B3B-B0A2-31B19E88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7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DA8843-F4CA-4281-95D8-C1952022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27C4EF-D813-4D7F-8557-590A90DCA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87C26A-769C-4CF1-9D99-25B08EF3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BB93E2-D928-405A-811C-3D335DD7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623DE8-1666-4692-B434-61D0C159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31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7C099F4-40E6-4440-85D7-2C477F5BE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49B947F-E325-4604-8B6E-8C184284A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46C2A5-DD49-4B29-B97E-198160CD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AD5058-04CD-497F-A8FF-DF9AC45B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6D5541-DAFE-455E-A210-2B2891327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9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47CC22-C9A9-451A-BD47-CFE84349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2261B79-1E92-4536-B4E1-BE15EE42B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BA05CB-3BF8-46DF-82CA-8E937B63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94AD54-000E-4D23-B9A9-02CDE588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2CFBA5-BFC0-40EF-8D99-F7971B9C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9879C-044A-491C-9528-557183B5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63DEF8-E387-48E7-8AA9-BD1540257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4690C5-20B9-40ED-AE16-A73F708A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F28DAB-3A52-413E-B0B2-F105E660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B61D36-E7AE-41EE-9CE5-F8601AF6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5A58CB-296B-4140-91B7-815B415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65FC544-6451-47AF-B799-B95D91E6B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02DEFF-9063-4ED1-A146-F791787D1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AB44B8-06BF-42CB-9236-0FFF7BFF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9A3B58-1630-403C-BC59-0B54AA2F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AF076AE-2AE6-484A-A906-2AFAE5BC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3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090ACF-AE1B-44B1-9BE2-A154AF64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6145C6-6DC9-4992-AB9A-C7DCF427C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C3BC7F2-67BE-40A8-ADC2-42BD3DE13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246A194-EDB5-45EB-9A9E-914C3B704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EF5D967-F1A2-4985-8476-046030432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7D12C1-8541-403A-8D47-73AB7AF7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D8F51B2-1AA5-41B2-B9E9-29FCA863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07E9C4-65B1-44FA-84BB-2B7C7809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73A61E-C803-4929-91AF-0BD2CBC2B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A0B0899-27BA-4626-91F4-19F5856C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8DF388D-B6FC-4FD1-B98F-55792CFF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D43EF58-F9ED-4F3A-81BF-8DB2B7F1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7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8755B76-A47B-4704-913C-67123141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0EB729-27C0-4C0C-8D41-A83B1814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F3A51A9-B470-40A3-86B4-805226F2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ثلاث صور 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8755B76-A47B-4704-913C-67123141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0EB729-27C0-4C0C-8D41-A83B1814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0860200-AFCB-41D1-BFF4-1ECB1E2CFE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88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A60BA95-835A-4672-8675-873DD4BF99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698000"/>
            <a:ext cx="288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51A1BCA-E859-46B9-81CA-7B38076EEA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349000"/>
            <a:ext cx="2880000" cy="216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4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ثلاث صور يم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0EB729-27C0-4C0C-8D41-A83B1814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0860200-AFCB-41D1-BFF4-1ECB1E2CFE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12000" y="0"/>
            <a:ext cx="288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A60BA95-835A-4672-8675-873DD4BF99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12000" y="4698000"/>
            <a:ext cx="288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51A1BCA-E859-46B9-81CA-7B38076EEA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12000" y="2349000"/>
            <a:ext cx="2880000" cy="216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F6BC091-F583-421F-B168-3ECE1860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8D0AAB-3C70-4685-BD38-6E31AFE10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08517C-14D1-4E43-A361-6B28DD54D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41938-5BDB-4D36-B9AF-789DC6BF67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6B3650-459C-4886-A0B7-647E898D9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3BF693-CF49-4E22-A459-67F78BE26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403BA-86F7-4902-9C96-FB255568D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4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3" r:id="rId10"/>
    <p:sldLayoutId id="2147483664" r:id="rId11"/>
    <p:sldLayoutId id="2147483661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jpe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4.jpe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4FC6785-DCA7-4149-9F10-D983B57FEFC7}"/>
              </a:ext>
            </a:extLst>
          </p:cNvPr>
          <p:cNvSpPr/>
          <p:nvPr/>
        </p:nvSpPr>
        <p:spPr>
          <a:xfrm>
            <a:off x="0" y="-2"/>
            <a:ext cx="8135523" cy="6858002"/>
          </a:xfrm>
          <a:prstGeom prst="rect">
            <a:avLst/>
          </a:prstGeom>
          <a:solidFill>
            <a:srgbClr val="B69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415F1B-F968-4C0F-A4EF-F54B89E46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02"/>
          <a:stretch/>
        </p:blipFill>
        <p:spPr>
          <a:xfrm>
            <a:off x="8602039" y="-1"/>
            <a:ext cx="3589962" cy="68580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C39C94-B409-470F-9E06-B76704AFCD96}"/>
              </a:ext>
            </a:extLst>
          </p:cNvPr>
          <p:cNvSpPr/>
          <p:nvPr/>
        </p:nvSpPr>
        <p:spPr>
          <a:xfrm>
            <a:off x="8135527" y="0"/>
            <a:ext cx="720000" cy="6110091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F5389F-8D94-4FC3-91BC-65A204C2D807}"/>
              </a:ext>
            </a:extLst>
          </p:cNvPr>
          <p:cNvSpPr/>
          <p:nvPr/>
        </p:nvSpPr>
        <p:spPr>
          <a:xfrm>
            <a:off x="8135527" y="6110091"/>
            <a:ext cx="720000" cy="747909"/>
          </a:xfrm>
          <a:prstGeom prst="rect">
            <a:avLst/>
          </a:prstGeom>
          <a:solidFill>
            <a:srgbClr val="59595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662">
            <a:extLst>
              <a:ext uri="{FF2B5EF4-FFF2-40B4-BE49-F238E27FC236}">
                <a16:creationId xmlns:a16="http://schemas.microsoft.com/office/drawing/2014/main" id="{C072673C-DA01-48F1-81E2-112F39D60CB6}"/>
              </a:ext>
            </a:extLst>
          </p:cNvPr>
          <p:cNvSpPr/>
          <p:nvPr/>
        </p:nvSpPr>
        <p:spPr>
          <a:xfrm>
            <a:off x="1226236" y="2382564"/>
            <a:ext cx="5683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endParaRPr lang="en-US" sz="1600" b="1" dirty="0">
              <a:solidFill>
                <a:schemeClr val="accent2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>
              <a:spcAft>
                <a:spcPts val="1200"/>
              </a:spcAft>
            </a:pPr>
            <a:r>
              <a:rPr lang="ar-SA" sz="4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الطراز</a:t>
            </a:r>
            <a:r>
              <a:rPr lang="en-US" sz="4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 </a:t>
            </a:r>
            <a:r>
              <a:rPr lang="ar-SA" sz="4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النجدي</a:t>
            </a:r>
            <a:r>
              <a:rPr lang="en-US" sz="4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 </a:t>
            </a:r>
            <a:r>
              <a:rPr lang="ar-SA" sz="4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الحديث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45BCEB-EE5B-465A-B5C6-4389B2F2D4BF}"/>
              </a:ext>
            </a:extLst>
          </p:cNvPr>
          <p:cNvGrpSpPr/>
          <p:nvPr/>
        </p:nvGrpSpPr>
        <p:grpSpPr>
          <a:xfrm>
            <a:off x="8135521" y="-2"/>
            <a:ext cx="4086330" cy="3937550"/>
            <a:chOff x="8105670" y="722553"/>
            <a:chExt cx="3336473" cy="3214995"/>
          </a:xfrm>
        </p:grpSpPr>
        <p:pic>
          <p:nvPicPr>
            <p:cNvPr id="36" name="رسم 4">
              <a:extLst>
                <a:ext uri="{FF2B5EF4-FFF2-40B4-BE49-F238E27FC236}">
                  <a16:creationId xmlns:a16="http://schemas.microsoft.com/office/drawing/2014/main" id="{975249FE-BB79-44CC-86C7-592419BDF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4666"/>
            <a:stretch/>
          </p:blipFill>
          <p:spPr>
            <a:xfrm>
              <a:off x="9501454" y="722555"/>
              <a:ext cx="1940689" cy="3214993"/>
            </a:xfrm>
            <a:prstGeom prst="rect">
              <a:avLst/>
            </a:prstGeom>
          </p:spPr>
        </p:pic>
        <p:pic>
          <p:nvPicPr>
            <p:cNvPr id="37" name="رسم 12">
              <a:extLst>
                <a:ext uri="{FF2B5EF4-FFF2-40B4-BE49-F238E27FC236}">
                  <a16:creationId xmlns:a16="http://schemas.microsoft.com/office/drawing/2014/main" id="{586020EC-7ADE-4993-917B-CDC0621CA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69462"/>
            <a:stretch/>
          </p:blipFill>
          <p:spPr>
            <a:xfrm rot="10800000">
              <a:off x="8105670" y="722553"/>
              <a:ext cx="1395781" cy="1276089"/>
            </a:xfrm>
            <a:prstGeom prst="rect">
              <a:avLst/>
            </a:prstGeom>
          </p:spPr>
        </p:pic>
        <p:pic>
          <p:nvPicPr>
            <p:cNvPr id="38" name="رسم 14">
              <a:extLst>
                <a:ext uri="{FF2B5EF4-FFF2-40B4-BE49-F238E27FC236}">
                  <a16:creationId xmlns:a16="http://schemas.microsoft.com/office/drawing/2014/main" id="{38D686A7-5871-4149-B2CD-12FBEEAE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86135"/>
            <a:stretch/>
          </p:blipFill>
          <p:spPr>
            <a:xfrm rot="10800000">
              <a:off x="9501451" y="722554"/>
              <a:ext cx="1395781" cy="579401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38C74B2-8BDA-4068-B9D8-7C2931935D86}"/>
              </a:ext>
            </a:extLst>
          </p:cNvPr>
          <p:cNvCxnSpPr>
            <a:cxnSpLocks/>
          </p:cNvCxnSpPr>
          <p:nvPr/>
        </p:nvCxnSpPr>
        <p:spPr>
          <a:xfrm flipH="1">
            <a:off x="1349489" y="3527995"/>
            <a:ext cx="543654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689CB0B-D214-4770-B3C3-D23149C80C81}"/>
              </a:ext>
            </a:extLst>
          </p:cNvPr>
          <p:cNvGrpSpPr/>
          <p:nvPr/>
        </p:nvGrpSpPr>
        <p:grpSpPr>
          <a:xfrm>
            <a:off x="3193287" y="1695527"/>
            <a:ext cx="1748947" cy="374575"/>
            <a:chOff x="3281901" y="1562882"/>
            <a:chExt cx="1748947" cy="374575"/>
          </a:xfrm>
          <a:solidFill>
            <a:srgbClr val="000000">
              <a:alpha val="72000"/>
            </a:srgbClr>
          </a:solidFill>
        </p:grpSpPr>
        <p:pic>
          <p:nvPicPr>
            <p:cNvPr id="12" name="رسم 11">
              <a:extLst>
                <a:ext uri="{FF2B5EF4-FFF2-40B4-BE49-F238E27FC236}">
                  <a16:creationId xmlns:a16="http://schemas.microsoft.com/office/drawing/2014/main" id="{C49FAEB5-5A01-4C2A-AAB9-7776A5E49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969088" y="1518373"/>
              <a:ext cx="374574" cy="463593"/>
            </a:xfrm>
            <a:prstGeom prst="rect">
              <a:avLst/>
            </a:prstGeom>
          </p:spPr>
        </p:pic>
        <p:pic>
          <p:nvPicPr>
            <p:cNvPr id="42" name="رسم 11">
              <a:extLst>
                <a:ext uri="{FF2B5EF4-FFF2-40B4-BE49-F238E27FC236}">
                  <a16:creationId xmlns:a16="http://schemas.microsoft.com/office/drawing/2014/main" id="{E0D39B4D-38B2-4DF6-812F-ABB4AC0C7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4611765" y="1518373"/>
              <a:ext cx="374574" cy="463593"/>
            </a:xfrm>
            <a:prstGeom prst="rect">
              <a:avLst/>
            </a:prstGeom>
          </p:spPr>
        </p:pic>
        <p:pic>
          <p:nvPicPr>
            <p:cNvPr id="43" name="رسم 11">
              <a:extLst>
                <a:ext uri="{FF2B5EF4-FFF2-40B4-BE49-F238E27FC236}">
                  <a16:creationId xmlns:a16="http://schemas.microsoft.com/office/drawing/2014/main" id="{821AA98F-20B4-4F26-B8AD-FBEFDEB8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326411" y="1518372"/>
              <a:ext cx="374574" cy="463593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B745657-8A58-462A-9298-92E7CE680A6F}"/>
              </a:ext>
            </a:extLst>
          </p:cNvPr>
          <p:cNvSpPr/>
          <p:nvPr/>
        </p:nvSpPr>
        <p:spPr>
          <a:xfrm>
            <a:off x="1349489" y="3710131"/>
            <a:ext cx="5436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أهم الملامح والمفردات المميزة للطراز </a:t>
            </a:r>
          </a:p>
          <a:p>
            <a:pPr algn="just"/>
            <a:r>
              <a:rPr lang="ar-SA" sz="24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ومقترحات تجريد </a:t>
            </a:r>
            <a:r>
              <a:rPr lang="ar-SA" sz="240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العناصر وتحديثها لتصميم مطاعم ماكدونالدز</a:t>
            </a:r>
            <a:endParaRPr lang="ar-SA" sz="2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B9387AC5-4BB9-C547-0D49-6863B8DE5B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35" y="5162473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3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6" name="Picture 5" descr="A building with a stone wall&#10;&#10;Description automatically generated with medium confidence">
            <a:extLst>
              <a:ext uri="{FF2B5EF4-FFF2-40B4-BE49-F238E27FC236}">
                <a16:creationId xmlns:a16="http://schemas.microsoft.com/office/drawing/2014/main" id="{2AA402F9-4ECC-9CF0-43BD-28545C145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7355" r="4912" b="7821"/>
          <a:stretch/>
        </p:blipFill>
        <p:spPr>
          <a:xfrm>
            <a:off x="1230712" y="1539460"/>
            <a:ext cx="10629215" cy="5318539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ABB58529-83FC-6CCC-A611-17A1ADFC85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5694F880-7DA4-F4B2-8313-BAC40BE5043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83E34-3FF3-94E3-5219-982977490705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13734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59801-5CA0-3173-22C0-FBB20E81E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0034" r="9067" b="1175"/>
          <a:stretch/>
        </p:blipFill>
        <p:spPr>
          <a:xfrm>
            <a:off x="1252148" y="1539460"/>
            <a:ext cx="10607779" cy="5318539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187F12F0-8341-059D-DC0E-399E23A400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432D19A3-C23B-2943-9BA5-E012D36266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6F14C2-30E4-20B0-DDED-1555E0DC6543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24320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187F12F0-8341-059D-DC0E-399E23A40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432D19A3-C23B-2943-9BA5-E012D36266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6F14C2-30E4-20B0-DDED-1555E0DC6543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  <p:pic>
        <p:nvPicPr>
          <p:cNvPr id="6" name="Picture 5" descr="A building with green lights at night&#10;&#10;Description automatically generated">
            <a:extLst>
              <a:ext uri="{FF2B5EF4-FFF2-40B4-BE49-F238E27FC236}">
                <a16:creationId xmlns:a16="http://schemas.microsoft.com/office/drawing/2014/main" id="{CD5CA68B-046A-4422-CACA-9BF61F1CF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5196" r="2128"/>
          <a:stretch/>
        </p:blipFill>
        <p:spPr>
          <a:xfrm>
            <a:off x="1239519" y="1539461"/>
            <a:ext cx="10620408" cy="53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6" name="Picture 5" descr="A building with a lot of cars parked in front of it&#10;&#10;Description automatically generated">
            <a:extLst>
              <a:ext uri="{FF2B5EF4-FFF2-40B4-BE49-F238E27FC236}">
                <a16:creationId xmlns:a16="http://schemas.microsoft.com/office/drawing/2014/main" id="{93C46681-D9E4-67F7-2CEF-7254DADD8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4234" r="4414" b="11486"/>
          <a:stretch/>
        </p:blipFill>
        <p:spPr>
          <a:xfrm>
            <a:off x="1246292" y="1539461"/>
            <a:ext cx="10613637" cy="5318539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4CF0125D-57F2-9819-0801-2D5F0DB8B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192C3D88-B370-0FB9-FC95-ED084F42A0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F4A670-3465-9629-A6E0-995F19375623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10229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D7F98D01-B67C-8C81-EBE4-D9CCA7CEF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9575" r="7773" b="33"/>
          <a:stretch/>
        </p:blipFill>
        <p:spPr>
          <a:xfrm>
            <a:off x="1226900" y="1539460"/>
            <a:ext cx="10633028" cy="5318539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381F672B-2D21-E9CC-9854-DA7AAD5237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6FC5AC6C-26F3-9732-DEB4-37FEB56A2F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460CC-BE63-76F6-843A-ECE2C12A8054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15925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E028F0-F41F-8B62-3A2E-775BEB52A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5640" r="2334" b="11027"/>
          <a:stretch/>
        </p:blipFill>
        <p:spPr>
          <a:xfrm>
            <a:off x="1239519" y="1548158"/>
            <a:ext cx="10633028" cy="531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381F672B-2D21-E9CC-9854-DA7AAD5237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6FC5AC6C-26F3-9732-DEB4-37FEB56A2F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460CC-BE63-76F6-843A-ECE2C12A8054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  <p:pic>
        <p:nvPicPr>
          <p:cNvPr id="13" name="Picture 12" descr="A building with cars parked outside&#10;&#10;Description automatically generated">
            <a:extLst>
              <a:ext uri="{FF2B5EF4-FFF2-40B4-BE49-F238E27FC236}">
                <a16:creationId xmlns:a16="http://schemas.microsoft.com/office/drawing/2014/main" id="{1D09D63F-9002-8B02-147B-F3CBB47DE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52390-4C08-3D6B-109E-951392289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5009" r="3999" b="9204"/>
          <a:stretch/>
        </p:blipFill>
        <p:spPr>
          <a:xfrm>
            <a:off x="1207548" y="1539462"/>
            <a:ext cx="10652379" cy="5330244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6C52CB12-AA27-733A-DC45-11E5EEABC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E11CCF29-9060-1553-E60B-2A370E8460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CC13A-217A-C3EE-927F-7A2F6F14C4E7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35972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6" name="Picture 5" descr="A building with a fast food restaurant&#10;&#10;Description automatically generated">
            <a:extLst>
              <a:ext uri="{FF2B5EF4-FFF2-40B4-BE49-F238E27FC236}">
                <a16:creationId xmlns:a16="http://schemas.microsoft.com/office/drawing/2014/main" id="{3459F71F-1E7C-E833-56C5-CA1DFA482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8824" r="9834" b="2766"/>
          <a:stretch/>
        </p:blipFill>
        <p:spPr>
          <a:xfrm>
            <a:off x="1208307" y="1539462"/>
            <a:ext cx="10623693" cy="531853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45CF1E77-6B6E-7159-C4DC-2DB576A55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43EBC588-DF52-36BA-6F8E-E9A12F1505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E9924-C44C-70E8-5DA9-B1FFD1EEE981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26416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cars parked outside&#10;&#10;Description automatically generated">
            <a:extLst>
              <a:ext uri="{FF2B5EF4-FFF2-40B4-BE49-F238E27FC236}">
                <a16:creationId xmlns:a16="http://schemas.microsoft.com/office/drawing/2014/main" id="{96869E36-312B-594E-C69A-4C7FC9C7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2195" r="2724"/>
          <a:stretch/>
        </p:blipFill>
        <p:spPr>
          <a:xfrm>
            <a:off x="1215080" y="1539362"/>
            <a:ext cx="10637657" cy="5318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B1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45CF1E77-6B6E-7159-C4DC-2DB576A55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43EBC588-DF52-36BA-6F8E-E9A12F1505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E9924-C44C-70E8-5DA9-B1FFD1EEE981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24606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عنصر نائب للصورة 3">
            <a:extLst>
              <a:ext uri="{FF2B5EF4-FFF2-40B4-BE49-F238E27FC236}">
                <a16:creationId xmlns:a16="http://schemas.microsoft.com/office/drawing/2014/main" id="{4EA2A62C-0A19-4F91-9007-D7759FA19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C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10CB7-C322-8804-6D11-363B53C0C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0"/>
          <a:stretch/>
        </p:blipFill>
        <p:spPr>
          <a:xfrm>
            <a:off x="3987407" y="1539461"/>
            <a:ext cx="6345933" cy="5318539"/>
          </a:xfrm>
          <a:prstGeom prst="rect">
            <a:avLst/>
          </a:prstGeom>
        </p:spPr>
      </p:pic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069B802E-755C-F5A2-8436-C2F299FABF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4A8BAE-0B7E-3D57-045C-3BAF217AD354}"/>
              </a:ext>
            </a:extLst>
          </p:cNvPr>
          <p:cNvSpPr txBox="1"/>
          <p:nvPr/>
        </p:nvSpPr>
        <p:spPr>
          <a:xfrm rot="16200000">
            <a:off x="53560" y="2902622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17446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2D4A915-23CD-4CF0-92A8-B254B554F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/>
          <a:stretch/>
        </p:blipFill>
        <p:spPr>
          <a:xfrm>
            <a:off x="-1394" y="0"/>
            <a:ext cx="12208484" cy="68489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415F1B-F968-4C0F-A4EF-F54B89E46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4" b="8114"/>
          <a:stretch/>
        </p:blipFill>
        <p:spPr>
          <a:xfrm>
            <a:off x="8602038" y="1"/>
            <a:ext cx="3589962" cy="27982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56CAEB-2C9B-4660-B366-4A5E6DAC47A8}"/>
              </a:ext>
            </a:extLst>
          </p:cNvPr>
          <p:cNvGrpSpPr/>
          <p:nvPr/>
        </p:nvGrpSpPr>
        <p:grpSpPr>
          <a:xfrm>
            <a:off x="-1394" y="-9034"/>
            <a:ext cx="2359404" cy="1977831"/>
            <a:chOff x="-1393" y="-17203"/>
            <a:chExt cx="4157835" cy="3485412"/>
          </a:xfrm>
        </p:grpSpPr>
        <p:pic>
          <p:nvPicPr>
            <p:cNvPr id="16" name="رسم 15">
              <a:extLst>
                <a:ext uri="{FF2B5EF4-FFF2-40B4-BE49-F238E27FC236}">
                  <a16:creationId xmlns:a16="http://schemas.microsoft.com/office/drawing/2014/main" id="{E718ECE6-6930-43B9-BBF3-D3E6A8DAC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16593"/>
            <a:stretch/>
          </p:blipFill>
          <p:spPr>
            <a:xfrm rot="10800000">
              <a:off x="-1393" y="-17203"/>
              <a:ext cx="1395782" cy="3485412"/>
            </a:xfrm>
            <a:prstGeom prst="rect">
              <a:avLst/>
            </a:prstGeom>
          </p:spPr>
        </p:pic>
        <p:pic>
          <p:nvPicPr>
            <p:cNvPr id="17" name="رسم 16">
              <a:extLst>
                <a:ext uri="{FF2B5EF4-FFF2-40B4-BE49-F238E27FC236}">
                  <a16:creationId xmlns:a16="http://schemas.microsoft.com/office/drawing/2014/main" id="{C08C97CA-CDB2-4721-9247-1DC7B9585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9805"/>
            <a:stretch/>
          </p:blipFill>
          <p:spPr>
            <a:xfrm>
              <a:off x="1364880" y="-17201"/>
              <a:ext cx="1395782" cy="2097583"/>
            </a:xfrm>
            <a:prstGeom prst="rect">
              <a:avLst/>
            </a:prstGeom>
          </p:spPr>
        </p:pic>
        <p:pic>
          <p:nvPicPr>
            <p:cNvPr id="18" name="رسم 17">
              <a:extLst>
                <a:ext uri="{FF2B5EF4-FFF2-40B4-BE49-F238E27FC236}">
                  <a16:creationId xmlns:a16="http://schemas.microsoft.com/office/drawing/2014/main" id="{8C69432A-9DA8-475E-9419-AACB2E173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6594"/>
            <a:stretch/>
          </p:blipFill>
          <p:spPr>
            <a:xfrm>
              <a:off x="2760660" y="-17201"/>
              <a:ext cx="1395782" cy="1395995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AC39C94-B409-470F-9E06-B76704AFCD96}"/>
              </a:ext>
            </a:extLst>
          </p:cNvPr>
          <p:cNvSpPr/>
          <p:nvPr/>
        </p:nvSpPr>
        <p:spPr>
          <a:xfrm>
            <a:off x="8135527" y="1"/>
            <a:ext cx="720000" cy="2798284"/>
          </a:xfrm>
          <a:prstGeom prst="rect">
            <a:avLst/>
          </a:prstGeom>
          <a:solidFill>
            <a:srgbClr val="59595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17BCED-6D88-443B-806D-8E40556DD207}"/>
              </a:ext>
            </a:extLst>
          </p:cNvPr>
          <p:cNvSpPr/>
          <p:nvPr/>
        </p:nvSpPr>
        <p:spPr>
          <a:xfrm>
            <a:off x="8135527" y="2798285"/>
            <a:ext cx="720000" cy="4059714"/>
          </a:xfrm>
          <a:prstGeom prst="rect">
            <a:avLst/>
          </a:prstGeom>
          <a:solidFill>
            <a:srgbClr val="B69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662">
            <a:extLst>
              <a:ext uri="{FF2B5EF4-FFF2-40B4-BE49-F238E27FC236}">
                <a16:creationId xmlns:a16="http://schemas.microsoft.com/office/drawing/2014/main" id="{2EE5B722-21DF-4384-B58B-A2432308C86F}"/>
              </a:ext>
            </a:extLst>
          </p:cNvPr>
          <p:cNvSpPr/>
          <p:nvPr/>
        </p:nvSpPr>
        <p:spPr>
          <a:xfrm>
            <a:off x="1575036" y="782726"/>
            <a:ext cx="6560491" cy="1374735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 rtl="1">
              <a:spcAft>
                <a:spcPts val="12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الهوية البصرية </a:t>
            </a:r>
            <a:endParaRPr lang="ar-SA" sz="2800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 rtl="1">
              <a:lnSpc>
                <a:spcPts val="2800"/>
              </a:lnSpc>
            </a:pPr>
            <a:r>
              <a:rPr lang="ar-SA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ستعتمد الفكرة التصميمية على الاستلهام من هوية ماكدونالدز وتوظيف المواد والألوان والأنماط لتعكس الطراز السلماني </a:t>
            </a:r>
            <a:endParaRPr lang="ar-SA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5A9E1-CE28-4524-A1C3-17D2231E3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7140033" y="3040656"/>
            <a:ext cx="2620911" cy="342735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5141DF1-A501-4050-910A-D82A6EE6533E}"/>
              </a:ext>
            </a:extLst>
          </p:cNvPr>
          <p:cNvGrpSpPr/>
          <p:nvPr/>
        </p:nvGrpSpPr>
        <p:grpSpPr>
          <a:xfrm>
            <a:off x="5462530" y="2798285"/>
            <a:ext cx="1943504" cy="3705856"/>
            <a:chOff x="5462530" y="2798285"/>
            <a:chExt cx="1943504" cy="3705856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E203AA2-6B3B-474C-B9F8-35234A7D1618}"/>
                </a:ext>
              </a:extLst>
            </p:cNvPr>
            <p:cNvSpPr/>
            <p:nvPr/>
          </p:nvSpPr>
          <p:spPr>
            <a:xfrm>
              <a:off x="7054185" y="2798285"/>
              <a:ext cx="351849" cy="3705856"/>
            </a:xfrm>
            <a:custGeom>
              <a:avLst/>
              <a:gdLst>
                <a:gd name="connsiteX0" fmla="*/ 0 w 196201"/>
                <a:gd name="connsiteY0" fmla="*/ 0 h 1938969"/>
                <a:gd name="connsiteX1" fmla="*/ 196201 w 196201"/>
                <a:gd name="connsiteY1" fmla="*/ 0 h 1938969"/>
                <a:gd name="connsiteX2" fmla="*/ 196201 w 196201"/>
                <a:gd name="connsiteY2" fmla="*/ 1938969 h 1938969"/>
                <a:gd name="connsiteX3" fmla="*/ 0 w 196201"/>
                <a:gd name="connsiteY3" fmla="*/ 1938969 h 1938969"/>
                <a:gd name="connsiteX4" fmla="*/ 0 w 196201"/>
                <a:gd name="connsiteY4" fmla="*/ 0 h 1938969"/>
                <a:gd name="connsiteX0" fmla="*/ 0 w 196286"/>
                <a:gd name="connsiteY0" fmla="*/ 0 h 1938969"/>
                <a:gd name="connsiteX1" fmla="*/ 196201 w 196286"/>
                <a:gd name="connsiteY1" fmla="*/ 0 h 1938969"/>
                <a:gd name="connsiteX2" fmla="*/ 196286 w 196286"/>
                <a:gd name="connsiteY2" fmla="*/ 755457 h 1938969"/>
                <a:gd name="connsiteX3" fmla="*/ 196201 w 196286"/>
                <a:gd name="connsiteY3" fmla="*/ 1938969 h 1938969"/>
                <a:gd name="connsiteX4" fmla="*/ 0 w 196286"/>
                <a:gd name="connsiteY4" fmla="*/ 1938969 h 1938969"/>
                <a:gd name="connsiteX5" fmla="*/ 0 w 196286"/>
                <a:gd name="connsiteY5" fmla="*/ 0 h 1938969"/>
                <a:gd name="connsiteX0" fmla="*/ 0 w 265214"/>
                <a:gd name="connsiteY0" fmla="*/ 0 h 1938969"/>
                <a:gd name="connsiteX1" fmla="*/ 196201 w 265214"/>
                <a:gd name="connsiteY1" fmla="*/ 0 h 1938969"/>
                <a:gd name="connsiteX2" fmla="*/ 265214 w 265214"/>
                <a:gd name="connsiteY2" fmla="*/ 716247 h 1938969"/>
                <a:gd name="connsiteX3" fmla="*/ 196201 w 265214"/>
                <a:gd name="connsiteY3" fmla="*/ 1938969 h 1938969"/>
                <a:gd name="connsiteX4" fmla="*/ 0 w 265214"/>
                <a:gd name="connsiteY4" fmla="*/ 1938969 h 1938969"/>
                <a:gd name="connsiteX5" fmla="*/ 0 w 265214"/>
                <a:gd name="connsiteY5" fmla="*/ 0 h 1938969"/>
                <a:gd name="connsiteX0" fmla="*/ 265214 w 276432"/>
                <a:gd name="connsiteY0" fmla="*/ 716247 h 1938969"/>
                <a:gd name="connsiteX1" fmla="*/ 196201 w 276432"/>
                <a:gd name="connsiteY1" fmla="*/ 1938969 h 1938969"/>
                <a:gd name="connsiteX2" fmla="*/ 0 w 276432"/>
                <a:gd name="connsiteY2" fmla="*/ 1938969 h 1938969"/>
                <a:gd name="connsiteX3" fmla="*/ 0 w 276432"/>
                <a:gd name="connsiteY3" fmla="*/ 0 h 1938969"/>
                <a:gd name="connsiteX4" fmla="*/ 196201 w 276432"/>
                <a:gd name="connsiteY4" fmla="*/ 0 h 1938969"/>
                <a:gd name="connsiteX5" fmla="*/ 276432 w 276432"/>
                <a:gd name="connsiteY5" fmla="*/ 770487 h 1938969"/>
                <a:gd name="connsiteX0" fmla="*/ 196201 w 276432"/>
                <a:gd name="connsiteY0" fmla="*/ 1938969 h 1938969"/>
                <a:gd name="connsiteX1" fmla="*/ 0 w 276432"/>
                <a:gd name="connsiteY1" fmla="*/ 1938969 h 1938969"/>
                <a:gd name="connsiteX2" fmla="*/ 0 w 276432"/>
                <a:gd name="connsiteY2" fmla="*/ 0 h 1938969"/>
                <a:gd name="connsiteX3" fmla="*/ 196201 w 276432"/>
                <a:gd name="connsiteY3" fmla="*/ 0 h 1938969"/>
                <a:gd name="connsiteX4" fmla="*/ 276432 w 276432"/>
                <a:gd name="connsiteY4" fmla="*/ 770487 h 1938969"/>
                <a:gd name="connsiteX0" fmla="*/ 196201 w 196201"/>
                <a:gd name="connsiteY0" fmla="*/ 1938969 h 1938969"/>
                <a:gd name="connsiteX1" fmla="*/ 0 w 196201"/>
                <a:gd name="connsiteY1" fmla="*/ 1938969 h 1938969"/>
                <a:gd name="connsiteX2" fmla="*/ 0 w 196201"/>
                <a:gd name="connsiteY2" fmla="*/ 0 h 1938969"/>
                <a:gd name="connsiteX3" fmla="*/ 196201 w 196201"/>
                <a:gd name="connsiteY3" fmla="*/ 0 h 19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201" h="1938969">
                  <a:moveTo>
                    <a:pt x="196201" y="1938969"/>
                  </a:moveTo>
                  <a:lnTo>
                    <a:pt x="0" y="1938969"/>
                  </a:lnTo>
                  <a:lnTo>
                    <a:pt x="0" y="0"/>
                  </a:lnTo>
                  <a:lnTo>
                    <a:pt x="196201" y="0"/>
                  </a:lnTo>
                </a:path>
              </a:pathLst>
            </a:custGeom>
            <a:noFill/>
            <a:ln w="38100">
              <a:solidFill>
                <a:srgbClr val="E040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877B869-7D42-45D8-AD92-340E74B7E87C}"/>
                </a:ext>
              </a:extLst>
            </p:cNvPr>
            <p:cNvCxnSpPr>
              <a:cxnSpLocks/>
            </p:cNvCxnSpPr>
            <p:nvPr/>
          </p:nvCxnSpPr>
          <p:spPr>
            <a:xfrm>
              <a:off x="5462530" y="4640197"/>
              <a:ext cx="1591655" cy="0"/>
            </a:xfrm>
            <a:prstGeom prst="line">
              <a:avLst/>
            </a:prstGeom>
            <a:ln w="38100">
              <a:solidFill>
                <a:srgbClr val="E040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رسم 11">
            <a:extLst>
              <a:ext uri="{FF2B5EF4-FFF2-40B4-BE49-F238E27FC236}">
                <a16:creationId xmlns:a16="http://schemas.microsoft.com/office/drawing/2014/main" id="{4475F41A-A66B-4571-9E6A-09888F5DA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7185" y="875899"/>
            <a:ext cx="335778" cy="335778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BFAB559E-EAC7-139A-58C4-112D5670260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61" y="3095437"/>
            <a:ext cx="1750174" cy="7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703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43CA6827-D7A6-D8E7-46E9-ECD35F2C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C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928D2-1114-92C8-9643-0077BF4A0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b="9803"/>
          <a:stretch/>
        </p:blipFill>
        <p:spPr>
          <a:xfrm>
            <a:off x="3531765" y="1539461"/>
            <a:ext cx="6801575" cy="5334570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31698BC4-10A2-B872-0DBE-0E1E199669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2ECFD4-51F6-9DE8-5377-E99841AE4BDC}"/>
              </a:ext>
            </a:extLst>
          </p:cNvPr>
          <p:cNvSpPr txBox="1"/>
          <p:nvPr/>
        </p:nvSpPr>
        <p:spPr>
          <a:xfrm rot="16200000">
            <a:off x="-413799" y="2922940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40985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43CA6827-D7A6-D8E7-46E9-ECD35F2C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C1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31698BC4-10A2-B872-0DBE-0E1E19966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pic>
        <p:nvPicPr>
          <p:cNvPr id="6" name="Picture 5" descr="A building with glass windows&#10;&#10;Description automatically generated">
            <a:extLst>
              <a:ext uri="{FF2B5EF4-FFF2-40B4-BE49-F238E27FC236}">
                <a16:creationId xmlns:a16="http://schemas.microsoft.com/office/drawing/2014/main" id="{CE5E02F7-9B82-0F78-CF55-253503BFE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/>
        </p:blipFill>
        <p:spPr>
          <a:xfrm>
            <a:off x="4111413" y="1539461"/>
            <a:ext cx="6221927" cy="531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4D919E-6F31-3BA6-13B5-21A131F304A2}"/>
              </a:ext>
            </a:extLst>
          </p:cNvPr>
          <p:cNvSpPr txBox="1"/>
          <p:nvPr/>
        </p:nvSpPr>
        <p:spPr>
          <a:xfrm rot="16200000">
            <a:off x="168710" y="2916168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42321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43CA6827-D7A6-D8E7-46E9-ECD35F2C2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–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C1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31698BC4-10A2-B872-0DBE-0E1E19966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pic>
        <p:nvPicPr>
          <p:cNvPr id="6" name="Picture 5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CE644612-CD00-A0A9-0B2C-838CF5ECE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6448"/>
          <a:stretch/>
        </p:blipFill>
        <p:spPr>
          <a:xfrm>
            <a:off x="3460279" y="1539461"/>
            <a:ext cx="6858000" cy="5318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AB0-4268-337F-D9D4-375201A32BB8}"/>
              </a:ext>
            </a:extLst>
          </p:cNvPr>
          <p:cNvSpPr txBox="1"/>
          <p:nvPr/>
        </p:nvSpPr>
        <p:spPr>
          <a:xfrm rot="16200000">
            <a:off x="-506048" y="2909394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15961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59615150-32F6-EDE5-9134-5D4C85A94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0194A1D6-4BF2-3695-BA5B-93E674036C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D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18535-68DA-1FEE-BC9B-489FF94AF0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6"/>
          <a:stretch/>
        </p:blipFill>
        <p:spPr>
          <a:xfrm>
            <a:off x="4071547" y="1539461"/>
            <a:ext cx="6405282" cy="531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E28F1-5221-11C8-1287-329082DF8F7F}"/>
              </a:ext>
            </a:extLst>
          </p:cNvPr>
          <p:cNvSpPr txBox="1"/>
          <p:nvPr/>
        </p:nvSpPr>
        <p:spPr>
          <a:xfrm rot="16200000">
            <a:off x="123665" y="2829894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39542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3781CBCF-1EAC-19DB-19AD-29345F67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2F539641-6B9C-BF25-A782-9F4FB37EB0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D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C16A1-1AF3-8389-7B07-16CB6AB918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7" b="11111"/>
          <a:stretch/>
        </p:blipFill>
        <p:spPr>
          <a:xfrm>
            <a:off x="3460279" y="1539461"/>
            <a:ext cx="6858000" cy="5318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D72BD-85A3-7645-1393-FEDE972D1DB6}"/>
              </a:ext>
            </a:extLst>
          </p:cNvPr>
          <p:cNvSpPr txBox="1"/>
          <p:nvPr/>
        </p:nvSpPr>
        <p:spPr>
          <a:xfrm rot="16200000">
            <a:off x="-485729" y="2936487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392489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3781CBCF-1EAC-19DB-19AD-29345F67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2F539641-6B9C-BF25-A782-9F4FB37EB0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D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6" name="Picture 5" descr="A building with glass windows&#10;&#10;Description automatically generated">
            <a:extLst>
              <a:ext uri="{FF2B5EF4-FFF2-40B4-BE49-F238E27FC236}">
                <a16:creationId xmlns:a16="http://schemas.microsoft.com/office/drawing/2014/main" id="{E6FD809E-8F1D-94C8-5FE0-9D7F43166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 b="13954"/>
          <a:stretch/>
        </p:blipFill>
        <p:spPr>
          <a:xfrm>
            <a:off x="3515361" y="1539460"/>
            <a:ext cx="6802920" cy="5340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92148-54C2-6CCA-2C7C-ECC94AE8E9AB}"/>
              </a:ext>
            </a:extLst>
          </p:cNvPr>
          <p:cNvSpPr txBox="1"/>
          <p:nvPr/>
        </p:nvSpPr>
        <p:spPr>
          <a:xfrm rot="16200000">
            <a:off x="-440891" y="2916167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18670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صر نائب للصورة 3">
            <a:extLst>
              <a:ext uri="{FF2B5EF4-FFF2-40B4-BE49-F238E27FC236}">
                <a16:creationId xmlns:a16="http://schemas.microsoft.com/office/drawing/2014/main" id="{3781CBCF-1EAC-19DB-19AD-29345F67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2" r="39"/>
          <a:stretch/>
        </p:blipFill>
        <p:spPr>
          <a:xfrm flipH="1">
            <a:off x="10318280" y="0"/>
            <a:ext cx="1873719" cy="6858000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2F539641-6B9C-BF25-A782-9F4FB37EB0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78" y="6127799"/>
            <a:ext cx="1239522" cy="537254"/>
          </a:xfrm>
          <a:prstGeom prst="rect">
            <a:avLst/>
          </a:prstGeom>
        </p:spPr>
      </p:pic>
      <p:sp>
        <p:nvSpPr>
          <p:cNvPr id="11" name="Rectangle 662">
            <a:extLst>
              <a:ext uri="{FF2B5EF4-FFF2-40B4-BE49-F238E27FC236}">
                <a16:creationId xmlns:a16="http://schemas.microsoft.com/office/drawing/2014/main" id="{0C99F5D6-21D4-4D78-ACDB-F593889CA179}"/>
              </a:ext>
            </a:extLst>
          </p:cNvPr>
          <p:cNvSpPr/>
          <p:nvPr/>
        </p:nvSpPr>
        <p:spPr>
          <a:xfrm>
            <a:off x="458321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الثاني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D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التصميم الحديث النابع من العمارة التقليدية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79BE9D-EBF8-42DA-9684-04E23F35147C}"/>
              </a:ext>
            </a:extLst>
          </p:cNvPr>
          <p:cNvSpPr/>
          <p:nvPr/>
        </p:nvSpPr>
        <p:spPr>
          <a:xfrm>
            <a:off x="1000896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رسم 11">
            <a:extLst>
              <a:ext uri="{FF2B5EF4-FFF2-40B4-BE49-F238E27FC236}">
                <a16:creationId xmlns:a16="http://schemas.microsoft.com/office/drawing/2014/main" id="{09405BF2-3C80-4C39-91B7-1D8D80A69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451" y="442839"/>
            <a:ext cx="335778" cy="335778"/>
          </a:xfrm>
          <a:prstGeom prst="rect">
            <a:avLst/>
          </a:prstGeom>
        </p:spPr>
      </p:pic>
      <p:pic>
        <p:nvPicPr>
          <p:cNvPr id="8" name="Picture 7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5B6525DE-8FCD-61D9-F460-58C934276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5" b="3605"/>
          <a:stretch/>
        </p:blipFill>
        <p:spPr>
          <a:xfrm>
            <a:off x="3894667" y="1526733"/>
            <a:ext cx="6423612" cy="5341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B1C7BC-9CF6-FF76-C787-BB94C0508BD8}"/>
              </a:ext>
            </a:extLst>
          </p:cNvPr>
          <p:cNvSpPr txBox="1"/>
          <p:nvPr/>
        </p:nvSpPr>
        <p:spPr>
          <a:xfrm rot="16200000">
            <a:off x="-41265" y="2936487"/>
            <a:ext cx="66851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dirty="0">
                <a:solidFill>
                  <a:schemeClr val="bg1">
                    <a:lumMod val="95000"/>
                  </a:schemeClr>
                </a:solidFill>
              </a:rPr>
              <a:t>2stories</a:t>
            </a:r>
          </a:p>
        </p:txBody>
      </p:sp>
    </p:spTree>
    <p:extLst>
      <p:ext uri="{BB962C8B-B14F-4D97-AF65-F5344CB8AC3E}">
        <p14:creationId xmlns:p14="http://schemas.microsoft.com/office/powerpoint/2010/main" val="17404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52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الثالث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عنصر من العناصر التقليدية باسلوب حديث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38EA034-8A5D-448C-AF2C-0845BB68D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9BF87E-8790-4B4B-A77E-F606F1DFD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28FD4B3-CA8B-479D-B4E0-7B0305F5F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895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491" y="442839"/>
            <a:ext cx="335778" cy="3357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4EBB25-A7A0-43B5-B533-96BB082969AA}"/>
              </a:ext>
            </a:extLst>
          </p:cNvPr>
          <p:cNvSpPr/>
          <p:nvPr/>
        </p:nvSpPr>
        <p:spPr>
          <a:xfrm>
            <a:off x="8952000" y="1539460"/>
            <a:ext cx="720000" cy="5318539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549FB20-A24A-8BD3-7B21-C1DE059447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40" y="5844416"/>
            <a:ext cx="1709494" cy="74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FD56-E359-1647-1368-9DFB40A8AFB6}"/>
              </a:ext>
            </a:extLst>
          </p:cNvPr>
          <p:cNvSpPr txBox="1"/>
          <p:nvPr/>
        </p:nvSpPr>
        <p:spPr>
          <a:xfrm>
            <a:off x="5577226" y="1418844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Gas Station</a:t>
            </a:r>
          </a:p>
        </p:txBody>
      </p:sp>
      <p:pic>
        <p:nvPicPr>
          <p:cNvPr id="5" name="Picture 4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C74AE870-7BF4-C734-E559-37EA028934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r="2587"/>
          <a:stretch/>
        </p:blipFill>
        <p:spPr>
          <a:xfrm>
            <a:off x="0" y="2096477"/>
            <a:ext cx="8952000" cy="47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52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الثالث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عنصر من العناصر التقليدية باسلوب حديث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38EA034-8A5D-448C-AF2C-0845BB68D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9BF87E-8790-4B4B-A77E-F606F1DFD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28FD4B3-CA8B-479D-B4E0-7B0305F5F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895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491" y="442839"/>
            <a:ext cx="335778" cy="3357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4EBB25-A7A0-43B5-B533-96BB082969AA}"/>
              </a:ext>
            </a:extLst>
          </p:cNvPr>
          <p:cNvSpPr/>
          <p:nvPr/>
        </p:nvSpPr>
        <p:spPr>
          <a:xfrm>
            <a:off x="8952000" y="1539460"/>
            <a:ext cx="720000" cy="5318539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549FB20-A24A-8BD3-7B21-C1DE059447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40" y="5844416"/>
            <a:ext cx="1709494" cy="74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FD56-E359-1647-1368-9DFB40A8AFB6}"/>
              </a:ext>
            </a:extLst>
          </p:cNvPr>
          <p:cNvSpPr txBox="1"/>
          <p:nvPr/>
        </p:nvSpPr>
        <p:spPr>
          <a:xfrm>
            <a:off x="5577226" y="1418844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Gas Station</a:t>
            </a:r>
          </a:p>
        </p:txBody>
      </p:sp>
      <p:pic>
        <p:nvPicPr>
          <p:cNvPr id="5" name="Picture 4" descr="A building with a white structure&#10;&#10;Description automatically generated with medium confidence">
            <a:extLst>
              <a:ext uri="{FF2B5EF4-FFF2-40B4-BE49-F238E27FC236}">
                <a16:creationId xmlns:a16="http://schemas.microsoft.com/office/drawing/2014/main" id="{EC0F91F9-3383-6C9A-EE0F-CBE48AABD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"/>
          <a:stretch/>
        </p:blipFill>
        <p:spPr>
          <a:xfrm>
            <a:off x="1" y="2160000"/>
            <a:ext cx="8952000" cy="46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52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الثالث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عنصر من العناصر التقليدية باسلوب حديث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38EA034-8A5D-448C-AF2C-0845BB68D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9BF87E-8790-4B4B-A77E-F606F1DFD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28FD4B3-CA8B-479D-B4E0-7B0305F5F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895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491" y="442839"/>
            <a:ext cx="335778" cy="3357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4EBB25-A7A0-43B5-B533-96BB082969AA}"/>
              </a:ext>
            </a:extLst>
          </p:cNvPr>
          <p:cNvSpPr/>
          <p:nvPr/>
        </p:nvSpPr>
        <p:spPr>
          <a:xfrm>
            <a:off x="8952000" y="1539460"/>
            <a:ext cx="720000" cy="5318539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549FB20-A24A-8BD3-7B21-C1DE059447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40" y="5844416"/>
            <a:ext cx="1709494" cy="74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FD56-E359-1647-1368-9DFB40A8AFB6}"/>
              </a:ext>
            </a:extLst>
          </p:cNvPr>
          <p:cNvSpPr txBox="1"/>
          <p:nvPr/>
        </p:nvSpPr>
        <p:spPr>
          <a:xfrm>
            <a:off x="5577226" y="1418844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Gas Station</a:t>
            </a:r>
          </a:p>
        </p:txBody>
      </p:sp>
      <p:pic>
        <p:nvPicPr>
          <p:cNvPr id="5" name="Picture 4" descr="A building with lights on the side&#10;&#10;Description automatically generated">
            <a:extLst>
              <a:ext uri="{FF2B5EF4-FFF2-40B4-BE49-F238E27FC236}">
                <a16:creationId xmlns:a16="http://schemas.microsoft.com/office/drawing/2014/main" id="{8841705C-7278-6E8D-E317-5FE93A3CF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9856" r="9777"/>
          <a:stretch/>
        </p:blipFill>
        <p:spPr>
          <a:xfrm>
            <a:off x="47413" y="2160001"/>
            <a:ext cx="8904587" cy="4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961F2-7154-4E72-BD41-F0FC9826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7" b="8968"/>
          <a:stretch/>
        </p:blipFill>
        <p:spPr>
          <a:xfrm>
            <a:off x="7470956" y="2165102"/>
            <a:ext cx="4721044" cy="33095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A0923D-255F-49D4-AB4C-7332B61B0E02}"/>
              </a:ext>
            </a:extLst>
          </p:cNvPr>
          <p:cNvSpPr/>
          <p:nvPr/>
        </p:nvSpPr>
        <p:spPr>
          <a:xfrm>
            <a:off x="8135527" y="-2"/>
            <a:ext cx="720000" cy="2165101"/>
          </a:xfrm>
          <a:prstGeom prst="rect">
            <a:avLst/>
          </a:prstGeom>
          <a:solidFill>
            <a:srgbClr val="B69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رسم 11">
            <a:extLst>
              <a:ext uri="{FF2B5EF4-FFF2-40B4-BE49-F238E27FC236}">
                <a16:creationId xmlns:a16="http://schemas.microsoft.com/office/drawing/2014/main" id="{18AF2AF0-46F2-4D35-BB78-F3FEABD2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7185" y="442839"/>
            <a:ext cx="335778" cy="335778"/>
          </a:xfrm>
          <a:prstGeom prst="rect">
            <a:avLst/>
          </a:prstGeom>
        </p:spPr>
      </p:pic>
      <p:sp>
        <p:nvSpPr>
          <p:cNvPr id="28" name="Rectangle 662">
            <a:extLst>
              <a:ext uri="{FF2B5EF4-FFF2-40B4-BE49-F238E27FC236}">
                <a16:creationId xmlns:a16="http://schemas.microsoft.com/office/drawing/2014/main" id="{BE81CA7F-9D91-4AEF-A814-FBFD9DF44CB6}"/>
              </a:ext>
            </a:extLst>
          </p:cNvPr>
          <p:cNvSpPr/>
          <p:nvPr/>
        </p:nvSpPr>
        <p:spPr>
          <a:xfrm>
            <a:off x="1182363" y="371772"/>
            <a:ext cx="6953164" cy="1376531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خامات تشطيب الحوائط الخارجية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مواد التشطيب التي تم تمثل الطراز السلماني بما يتجانس مع الفكرة التصميمية ويحقق الكفاءة والاستدامة. </a:t>
            </a:r>
            <a:endParaRPr lang="ar-SA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5B8-48F1-4E2D-949B-3411F05A94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9" b="7655"/>
          <a:stretch/>
        </p:blipFill>
        <p:spPr>
          <a:xfrm>
            <a:off x="5401808" y="2165102"/>
            <a:ext cx="1992490" cy="33095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958F30-76B9-4D09-A269-3712A7D21CBD}"/>
              </a:ext>
            </a:extLst>
          </p:cNvPr>
          <p:cNvSpPr/>
          <p:nvPr/>
        </p:nvSpPr>
        <p:spPr>
          <a:xfrm>
            <a:off x="8245961" y="3745426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 rad="76200"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4</a:t>
            </a:r>
            <a:endParaRPr lang="en-US" sz="14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F81C22-1736-4928-B2D1-1FC20E0B3198}"/>
              </a:ext>
            </a:extLst>
          </p:cNvPr>
          <p:cNvSpPr/>
          <p:nvPr/>
        </p:nvSpPr>
        <p:spPr>
          <a:xfrm>
            <a:off x="10639499" y="3238719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35C804-D455-4FE0-B2B5-1AEBD640531A}"/>
              </a:ext>
            </a:extLst>
          </p:cNvPr>
          <p:cNvSpPr/>
          <p:nvPr/>
        </p:nvSpPr>
        <p:spPr>
          <a:xfrm>
            <a:off x="9844719" y="3144242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3FBFCD-5CD7-47DC-9A90-F0CB4318478B}"/>
              </a:ext>
            </a:extLst>
          </p:cNvPr>
          <p:cNvSpPr/>
          <p:nvPr/>
        </p:nvSpPr>
        <p:spPr>
          <a:xfrm>
            <a:off x="7067502" y="3262301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D41412-74B1-4CEB-9D3C-12B73BCC8648}"/>
              </a:ext>
            </a:extLst>
          </p:cNvPr>
          <p:cNvSpPr/>
          <p:nvPr/>
        </p:nvSpPr>
        <p:spPr>
          <a:xfrm>
            <a:off x="9858194" y="3701817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B63A66-B43A-459E-9849-2507B8D3DF05}"/>
              </a:ext>
            </a:extLst>
          </p:cNvPr>
          <p:cNvSpPr/>
          <p:nvPr/>
        </p:nvSpPr>
        <p:spPr>
          <a:xfrm>
            <a:off x="5172763" y="2165100"/>
            <a:ext cx="410925" cy="3309549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E615E5-99BE-4549-81EC-865EB49F0F1F}"/>
              </a:ext>
            </a:extLst>
          </p:cNvPr>
          <p:cNvSpPr/>
          <p:nvPr/>
        </p:nvSpPr>
        <p:spPr>
          <a:xfrm>
            <a:off x="5079896" y="4115834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4</a:t>
            </a:r>
            <a:endParaRPr lang="en-US" sz="1400" b="1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534D9D-62EF-45FF-82E1-1D03B5516B31}"/>
              </a:ext>
            </a:extLst>
          </p:cNvPr>
          <p:cNvSpPr/>
          <p:nvPr/>
        </p:nvSpPr>
        <p:spPr>
          <a:xfrm>
            <a:off x="5079896" y="2226200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3021DF-BCC5-4EE2-B052-6EB78E9A5DDB}"/>
              </a:ext>
            </a:extLst>
          </p:cNvPr>
          <p:cNvSpPr/>
          <p:nvPr/>
        </p:nvSpPr>
        <p:spPr>
          <a:xfrm>
            <a:off x="5079896" y="3556424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2B34AEC-ABE0-4564-A627-B0F8E9087EA5}"/>
              </a:ext>
            </a:extLst>
          </p:cNvPr>
          <p:cNvSpPr/>
          <p:nvPr/>
        </p:nvSpPr>
        <p:spPr>
          <a:xfrm>
            <a:off x="5079896" y="4868711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297053-6673-4669-804E-D14E747A027F}"/>
              </a:ext>
            </a:extLst>
          </p:cNvPr>
          <p:cNvSpPr/>
          <p:nvPr/>
        </p:nvSpPr>
        <p:spPr>
          <a:xfrm>
            <a:off x="5079896" y="2966976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Rectangle 662">
            <a:extLst>
              <a:ext uri="{FF2B5EF4-FFF2-40B4-BE49-F238E27FC236}">
                <a16:creationId xmlns:a16="http://schemas.microsoft.com/office/drawing/2014/main" id="{C20FDCE4-12E8-4D01-A8D2-CC3B1CA26BA7}"/>
              </a:ext>
            </a:extLst>
          </p:cNvPr>
          <p:cNvSpPr/>
          <p:nvPr/>
        </p:nvSpPr>
        <p:spPr>
          <a:xfrm>
            <a:off x="1143142" y="2244171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الحوائط المصمتة: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يتم تجريد المونة الطينية المميزة للطراز التاريخي الي </a:t>
            </a:r>
            <a:r>
              <a:rPr lang="ar-SA" sz="1200" dirty="0" err="1">
                <a:latin typeface="Somar Sans Medium" panose="00000600000000000000" pitchFamily="50" charset="-78"/>
                <a:cs typeface="Somar Sans Medium" panose="00000600000000000000" pitchFamily="50" charset="-78"/>
              </a:rPr>
              <a:t>تكسيات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 من الحجر الطبيعي كالحجر الرويشد او الرخام من الانواع البيج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7" name="Rectangle 662">
            <a:extLst>
              <a:ext uri="{FF2B5EF4-FFF2-40B4-BE49-F238E27FC236}">
                <a16:creationId xmlns:a16="http://schemas.microsoft.com/office/drawing/2014/main" id="{CF3FF135-F453-4901-A483-CDAC7AA17E93}"/>
              </a:ext>
            </a:extLst>
          </p:cNvPr>
          <p:cNvSpPr/>
          <p:nvPr/>
        </p:nvSpPr>
        <p:spPr>
          <a:xfrm>
            <a:off x="1144098" y="2996046"/>
            <a:ext cx="3722524" cy="400110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 err="1">
                <a:latin typeface="Somar Sans Bold" panose="00000800000000000000" pitchFamily="50" charset="-78"/>
                <a:cs typeface="Somar Sans Bold" panose="00000800000000000000" pitchFamily="50" charset="-78"/>
              </a:rPr>
              <a:t>التكسيات</a:t>
            </a: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 الزجاجية: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تستخدم بمساحات واسعة </a:t>
            </a:r>
            <a:r>
              <a:rPr lang="ar-SA" sz="1200" dirty="0" err="1">
                <a:latin typeface="Somar Sans Medium" panose="00000600000000000000" pitchFamily="50" charset="-78"/>
                <a:cs typeface="Somar Sans Medium" panose="00000600000000000000" pitchFamily="50" charset="-78"/>
              </a:rPr>
              <a:t>كنعصر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 حديث غير موجود في الطراز التاريخي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8" name="Rectangle 662">
            <a:extLst>
              <a:ext uri="{FF2B5EF4-FFF2-40B4-BE49-F238E27FC236}">
                <a16:creationId xmlns:a16="http://schemas.microsoft.com/office/drawing/2014/main" id="{983913D6-AA56-4B10-9DB0-95C2475323A2}"/>
              </a:ext>
            </a:extLst>
          </p:cNvPr>
          <p:cNvSpPr/>
          <p:nvPr/>
        </p:nvSpPr>
        <p:spPr>
          <a:xfrm>
            <a:off x="1144576" y="3563256"/>
            <a:ext cx="3722524" cy="400110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الخشب: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يعتبر من العناصر المميزة في الطراز التاريخي ويتم استخدامه مع تغير توظيفه في الطراز الحديث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9" name="Rectangle 662">
            <a:extLst>
              <a:ext uri="{FF2B5EF4-FFF2-40B4-BE49-F238E27FC236}">
                <a16:creationId xmlns:a16="http://schemas.microsoft.com/office/drawing/2014/main" id="{9EF04669-5117-491C-A908-384B3135F59E}"/>
              </a:ext>
            </a:extLst>
          </p:cNvPr>
          <p:cNvSpPr/>
          <p:nvPr/>
        </p:nvSpPr>
        <p:spPr>
          <a:xfrm>
            <a:off x="1145053" y="4130466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التكسية الحجرية المتخلخلة: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تستخدم في الأماكن التي نرغب فيها بالاحتفاظ على اطلالة وضوء شمس غير مباشرة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50" name="Rectangle 662">
            <a:extLst>
              <a:ext uri="{FF2B5EF4-FFF2-40B4-BE49-F238E27FC236}">
                <a16:creationId xmlns:a16="http://schemas.microsoft.com/office/drawing/2014/main" id="{409EC484-B8C3-4877-B138-A6C25F057D58}"/>
              </a:ext>
            </a:extLst>
          </p:cNvPr>
          <p:cNvSpPr/>
          <p:nvPr/>
        </p:nvSpPr>
        <p:spPr>
          <a:xfrm>
            <a:off x="1143142" y="4882342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العناصر التاريخية: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من الممكن تطبيق الشكل الفلكلوري لوحدات الاضاءة الخارجية او الداخلية للربط بين الحداثة وبين العمق التاريخي للطراز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17FDDD-97BA-400D-A062-27610C4FB291}"/>
              </a:ext>
            </a:extLst>
          </p:cNvPr>
          <p:cNvSpPr/>
          <p:nvPr/>
        </p:nvSpPr>
        <p:spPr>
          <a:xfrm>
            <a:off x="11472000" y="2165100"/>
            <a:ext cx="720000" cy="3153439"/>
          </a:xfrm>
          <a:prstGeom prst="rect">
            <a:avLst/>
          </a:prstGeom>
          <a:solidFill>
            <a:srgbClr val="B69A8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8B3B683-F1B3-4FCB-B50D-D073927C8E7F}"/>
              </a:ext>
            </a:extLst>
          </p:cNvPr>
          <p:cNvSpPr/>
          <p:nvPr/>
        </p:nvSpPr>
        <p:spPr>
          <a:xfrm>
            <a:off x="11472000" y="5318539"/>
            <a:ext cx="720000" cy="1539461"/>
          </a:xfrm>
          <a:prstGeom prst="rect">
            <a:avLst/>
          </a:prstGeom>
          <a:solidFill>
            <a:srgbClr val="59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C66EFDDC-5E14-3856-9A23-52DB7587F8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06" y="5807311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8250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52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الثالث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عنصر من العناصر التقليدية باسلوب حديث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38EA034-8A5D-448C-AF2C-0845BB68D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9BF87E-8790-4B4B-A77E-F606F1DFD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28FD4B3-CA8B-479D-B4E0-7B0305F5F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895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491" y="442839"/>
            <a:ext cx="335778" cy="3357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4EBB25-A7A0-43B5-B533-96BB082969AA}"/>
              </a:ext>
            </a:extLst>
          </p:cNvPr>
          <p:cNvSpPr/>
          <p:nvPr/>
        </p:nvSpPr>
        <p:spPr>
          <a:xfrm>
            <a:off x="8952000" y="1539460"/>
            <a:ext cx="720000" cy="5318539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549FB20-A24A-8BD3-7B21-C1DE059447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40" y="5844416"/>
            <a:ext cx="1709494" cy="74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FD56-E359-1647-1368-9DFB40A8AFB6}"/>
              </a:ext>
            </a:extLst>
          </p:cNvPr>
          <p:cNvSpPr txBox="1"/>
          <p:nvPr/>
        </p:nvSpPr>
        <p:spPr>
          <a:xfrm>
            <a:off x="5577226" y="1418844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Gas Station</a:t>
            </a:r>
          </a:p>
        </p:txBody>
      </p:sp>
      <p:pic>
        <p:nvPicPr>
          <p:cNvPr id="5" name="Picture 4" descr="A building with lights on the side&#10;&#10;Description automatically generated">
            <a:extLst>
              <a:ext uri="{FF2B5EF4-FFF2-40B4-BE49-F238E27FC236}">
                <a16:creationId xmlns:a16="http://schemas.microsoft.com/office/drawing/2014/main" id="{A0BDE0A7-AE20-E6A1-16C3-0FFF3EEE42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7139" r="6111" b="3779"/>
          <a:stretch/>
        </p:blipFill>
        <p:spPr>
          <a:xfrm>
            <a:off x="0" y="2074031"/>
            <a:ext cx="8952000" cy="47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52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النموذج الثالث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عنصر من العناصر التقليدية باسلوب حديث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38EA034-8A5D-448C-AF2C-0845BB68D3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F9BF87E-8790-4B4B-A77E-F606F1DFD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" b="31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28FD4B3-CA8B-479D-B4E0-7B0305F5FF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895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8491" y="442839"/>
            <a:ext cx="335778" cy="3357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4EBB25-A7A0-43B5-B533-96BB082969AA}"/>
              </a:ext>
            </a:extLst>
          </p:cNvPr>
          <p:cNvSpPr/>
          <p:nvPr/>
        </p:nvSpPr>
        <p:spPr>
          <a:xfrm>
            <a:off x="8952000" y="1539460"/>
            <a:ext cx="720000" cy="5318539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549FB20-A24A-8BD3-7B21-C1DE059447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40" y="5844416"/>
            <a:ext cx="1709494" cy="740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E4FD56-E359-1647-1368-9DFB40A8AFB6}"/>
              </a:ext>
            </a:extLst>
          </p:cNvPr>
          <p:cNvSpPr txBox="1"/>
          <p:nvPr/>
        </p:nvSpPr>
        <p:spPr>
          <a:xfrm>
            <a:off x="5577226" y="1418844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Gas Station</a:t>
            </a:r>
          </a:p>
        </p:txBody>
      </p:sp>
      <p:pic>
        <p:nvPicPr>
          <p:cNvPr id="6" name="Picture 5" descr="A building with green lights at night&#10;&#10;Description automatically generated">
            <a:extLst>
              <a:ext uri="{FF2B5EF4-FFF2-40B4-BE49-F238E27FC236}">
                <a16:creationId xmlns:a16="http://schemas.microsoft.com/office/drawing/2014/main" id="{67926AAC-4773-E73B-8C4E-E69484A55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9623" r="6666" b="6472"/>
          <a:stretch/>
        </p:blipFill>
        <p:spPr>
          <a:xfrm>
            <a:off x="24000" y="2130212"/>
            <a:ext cx="8952000" cy="42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858125" y="371879"/>
            <a:ext cx="7613875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اللوحات الإرشاديه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العلامة التجارية على لوحات مستوحاة من عناصر تقليدية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80026F-0566-4383-B4E0-6B1600AFFB79}"/>
              </a:ext>
            </a:extLst>
          </p:cNvPr>
          <p:cNvSpPr/>
          <p:nvPr/>
        </p:nvSpPr>
        <p:spPr>
          <a:xfrm>
            <a:off x="2700001" y="1"/>
            <a:ext cx="359999" cy="6857999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4069FB-F9F5-4749-9515-5098C7F992B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r="18664"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0351B-5A7A-191A-7B41-61A8F6899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48" y="1426128"/>
            <a:ext cx="1748724" cy="5235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053397-55EC-0F67-D2FF-ACF8E1F2B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04" y="3827127"/>
            <a:ext cx="1748724" cy="2834446"/>
          </a:xfrm>
          <a:prstGeom prst="rect">
            <a:avLst/>
          </a:prstGeom>
        </p:spPr>
      </p:pic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28E9A6C6-377E-FA45-7E63-DB6D61DE56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5968408"/>
            <a:ext cx="1239522" cy="5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62">
            <a:extLst>
              <a:ext uri="{FF2B5EF4-FFF2-40B4-BE49-F238E27FC236}">
                <a16:creationId xmlns:a16="http://schemas.microsoft.com/office/drawing/2014/main" id="{6866CE23-992E-40C6-81BF-8E4181EAD3BC}"/>
              </a:ext>
            </a:extLst>
          </p:cNvPr>
          <p:cNvSpPr/>
          <p:nvPr/>
        </p:nvSpPr>
        <p:spPr>
          <a:xfrm>
            <a:off x="3926048" y="371879"/>
            <a:ext cx="7545953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اللوحات الإرشاديه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العلامة التجارية على لوحات مستوحاة من عناصر تقليدية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33BB99-71A9-4443-8E5A-E6EB2B990E0D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رسم 11">
            <a:extLst>
              <a:ext uri="{FF2B5EF4-FFF2-40B4-BE49-F238E27FC236}">
                <a16:creationId xmlns:a16="http://schemas.microsoft.com/office/drawing/2014/main" id="{672879B4-ACD9-4B2B-991A-05F2DC18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80026F-0566-4383-B4E0-6B1600AFFB79}"/>
              </a:ext>
            </a:extLst>
          </p:cNvPr>
          <p:cNvSpPr/>
          <p:nvPr/>
        </p:nvSpPr>
        <p:spPr>
          <a:xfrm>
            <a:off x="2700001" y="1"/>
            <a:ext cx="359999" cy="6857999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4069FB-F9F5-4749-9515-5098C7F992B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r="18664"/>
          <a:stretch>
            <a:fillRect/>
          </a:stretch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F1593-28DF-6236-86C8-E09749292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51" y="3213128"/>
            <a:ext cx="7378186" cy="2092851"/>
          </a:xfrm>
          <a:prstGeom prst="rect">
            <a:avLst/>
          </a:prstGeom>
        </p:spPr>
      </p:pic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A55DB734-5EF0-DDFB-9EF7-3A3426B66E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5968408"/>
            <a:ext cx="1239522" cy="5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BC5ED6A-E6BC-4748-A787-B00C392FFF95}"/>
              </a:ext>
            </a:extLst>
          </p:cNvPr>
          <p:cNvSpPr/>
          <p:nvPr/>
        </p:nvSpPr>
        <p:spPr>
          <a:xfrm>
            <a:off x="0" y="-2"/>
            <a:ext cx="7642608" cy="6858002"/>
          </a:xfrm>
          <a:prstGeom prst="rect">
            <a:avLst/>
          </a:prstGeom>
          <a:solidFill>
            <a:srgbClr val="B69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76">
            <a:extLst>
              <a:ext uri="{FF2B5EF4-FFF2-40B4-BE49-F238E27FC236}">
                <a16:creationId xmlns:a16="http://schemas.microsoft.com/office/drawing/2014/main" id="{7665D847-7CCC-4C5D-B0B1-D28060A10FD9}"/>
              </a:ext>
            </a:extLst>
          </p:cNvPr>
          <p:cNvSpPr txBox="1"/>
          <p:nvPr/>
        </p:nvSpPr>
        <p:spPr>
          <a:xfrm>
            <a:off x="2571273" y="3429000"/>
            <a:ext cx="1919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SA" sz="2800" b="1" dirty="0">
                <a:solidFill>
                  <a:schemeClr val="bg1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شكراً لكم،،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8F5C46-1A67-4A8D-B7C4-A7194AA56D01}"/>
              </a:ext>
            </a:extLst>
          </p:cNvPr>
          <p:cNvGrpSpPr/>
          <p:nvPr/>
        </p:nvGrpSpPr>
        <p:grpSpPr>
          <a:xfrm>
            <a:off x="2741737" y="2896961"/>
            <a:ext cx="1748947" cy="374575"/>
            <a:chOff x="3281901" y="1562882"/>
            <a:chExt cx="1748947" cy="374575"/>
          </a:xfrm>
          <a:solidFill>
            <a:srgbClr val="000000"/>
          </a:solidFill>
        </p:grpSpPr>
        <p:pic>
          <p:nvPicPr>
            <p:cNvPr id="14" name="رسم 11">
              <a:extLst>
                <a:ext uri="{FF2B5EF4-FFF2-40B4-BE49-F238E27FC236}">
                  <a16:creationId xmlns:a16="http://schemas.microsoft.com/office/drawing/2014/main" id="{26BD428D-E167-4553-B7D1-AD7A7EB3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969088" y="1518373"/>
              <a:ext cx="374574" cy="463593"/>
            </a:xfrm>
            <a:prstGeom prst="rect">
              <a:avLst/>
            </a:prstGeom>
          </p:spPr>
        </p:pic>
        <p:pic>
          <p:nvPicPr>
            <p:cNvPr id="15" name="رسم 11">
              <a:extLst>
                <a:ext uri="{FF2B5EF4-FFF2-40B4-BE49-F238E27FC236}">
                  <a16:creationId xmlns:a16="http://schemas.microsoft.com/office/drawing/2014/main" id="{3FAAC561-2505-4BE7-B79D-9A11680A3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4611765" y="1518373"/>
              <a:ext cx="374574" cy="463593"/>
            </a:xfrm>
            <a:prstGeom prst="rect">
              <a:avLst/>
            </a:prstGeom>
          </p:spPr>
        </p:pic>
        <p:pic>
          <p:nvPicPr>
            <p:cNvPr id="16" name="رسم 11">
              <a:extLst>
                <a:ext uri="{FF2B5EF4-FFF2-40B4-BE49-F238E27FC236}">
                  <a16:creationId xmlns:a16="http://schemas.microsoft.com/office/drawing/2014/main" id="{7AE634F2-64A9-4397-A644-8D549303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326411" y="1518372"/>
              <a:ext cx="374574" cy="4635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9E9FCDD-5606-41F7-856A-B55F7EF32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2"/>
          <a:stretch/>
        </p:blipFill>
        <p:spPr>
          <a:xfrm>
            <a:off x="7642608" y="1371600"/>
            <a:ext cx="4549392" cy="4114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62D803-122A-40F9-84E9-5A8B2B05E701}"/>
              </a:ext>
            </a:extLst>
          </p:cNvPr>
          <p:cNvSpPr/>
          <p:nvPr/>
        </p:nvSpPr>
        <p:spPr>
          <a:xfrm>
            <a:off x="7282608" y="0"/>
            <a:ext cx="720000" cy="6110091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8AE19C-E2C1-4688-9EEA-324942B03461}"/>
              </a:ext>
            </a:extLst>
          </p:cNvPr>
          <p:cNvSpPr/>
          <p:nvPr/>
        </p:nvSpPr>
        <p:spPr>
          <a:xfrm>
            <a:off x="7282608" y="6110091"/>
            <a:ext cx="720000" cy="747909"/>
          </a:xfrm>
          <a:prstGeom prst="rect">
            <a:avLst/>
          </a:prstGeom>
          <a:solidFill>
            <a:srgbClr val="59595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45218365-149C-AD67-B95E-E190E56D03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61" y="5743088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7CC7579-5233-47A0-BBD8-F7300535A0E1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59595B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961F2-7154-4E72-BD41-F0FC9826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7" b="8968"/>
          <a:stretch/>
        </p:blipFill>
        <p:spPr>
          <a:xfrm>
            <a:off x="7470956" y="2165102"/>
            <a:ext cx="4721044" cy="3309549"/>
          </a:xfrm>
          <a:prstGeom prst="rect">
            <a:avLst/>
          </a:prstGeom>
        </p:spPr>
      </p:pic>
      <p:sp>
        <p:nvSpPr>
          <p:cNvPr id="28" name="Rectangle 662">
            <a:extLst>
              <a:ext uri="{FF2B5EF4-FFF2-40B4-BE49-F238E27FC236}">
                <a16:creationId xmlns:a16="http://schemas.microsoft.com/office/drawing/2014/main" id="{BE81CA7F-9D91-4AEF-A814-FBFD9DF44CB6}"/>
              </a:ext>
            </a:extLst>
          </p:cNvPr>
          <p:cNvSpPr/>
          <p:nvPr/>
        </p:nvSpPr>
        <p:spPr>
          <a:xfrm>
            <a:off x="4518836" y="390181"/>
            <a:ext cx="6953164" cy="1376531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خامات التشطيب </a:t>
            </a:r>
            <a:r>
              <a:rPr lang="ar-SA" sz="2800" b="1" dirty="0">
                <a:solidFill>
                  <a:srgbClr val="59595B"/>
                </a:solidFill>
                <a:highlight>
                  <a:srgbClr val="FFFF00"/>
                </a:highlight>
                <a:latin typeface="Somar Sans Bold" panose="00000800000000000000" pitchFamily="50" charset="-78"/>
                <a:cs typeface="Somar Sans Bold" panose="00000800000000000000" pitchFamily="50" charset="-78"/>
              </a:rPr>
              <a:t>الداخلية</a:t>
            </a:r>
            <a:endParaRPr lang="en-US" sz="2800" b="1" dirty="0">
              <a:solidFill>
                <a:srgbClr val="59595B"/>
              </a:solidFill>
              <a:highlight>
                <a:srgbClr val="FFFF00"/>
              </a:highlight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مواد التشطيب التي تم تمثل الطراز السلماني بما يتجانس مع الفكرة التصميمية ويحقق الكفاءة والاستدامة. </a:t>
            </a:r>
            <a:endParaRPr lang="ar-SA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EE5B8-48F1-4E2D-949B-3411F05A9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9" b="7655"/>
          <a:stretch/>
        </p:blipFill>
        <p:spPr>
          <a:xfrm>
            <a:off x="5401808" y="2165102"/>
            <a:ext cx="1992490" cy="33095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958F30-76B9-4D09-A269-3712A7D21CBD}"/>
              </a:ext>
            </a:extLst>
          </p:cNvPr>
          <p:cNvSpPr/>
          <p:nvPr/>
        </p:nvSpPr>
        <p:spPr>
          <a:xfrm>
            <a:off x="8245961" y="3745426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 rad="76200"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4</a:t>
            </a:r>
            <a:endParaRPr lang="en-US" sz="14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F81C22-1736-4928-B2D1-1FC20E0B3198}"/>
              </a:ext>
            </a:extLst>
          </p:cNvPr>
          <p:cNvSpPr/>
          <p:nvPr/>
        </p:nvSpPr>
        <p:spPr>
          <a:xfrm>
            <a:off x="10639499" y="3238719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F35C804-D455-4FE0-B2B5-1AEBD640531A}"/>
              </a:ext>
            </a:extLst>
          </p:cNvPr>
          <p:cNvSpPr/>
          <p:nvPr/>
        </p:nvSpPr>
        <p:spPr>
          <a:xfrm>
            <a:off x="9844719" y="3144242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3FBFCD-5CD7-47DC-9A90-F0CB4318478B}"/>
              </a:ext>
            </a:extLst>
          </p:cNvPr>
          <p:cNvSpPr/>
          <p:nvPr/>
        </p:nvSpPr>
        <p:spPr>
          <a:xfrm>
            <a:off x="7067502" y="3262301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BD41412-74B1-4CEB-9D3C-12B73BCC8648}"/>
              </a:ext>
            </a:extLst>
          </p:cNvPr>
          <p:cNvSpPr/>
          <p:nvPr/>
        </p:nvSpPr>
        <p:spPr>
          <a:xfrm>
            <a:off x="9858194" y="3701817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B63A66-B43A-459E-9849-2507B8D3DF05}"/>
              </a:ext>
            </a:extLst>
          </p:cNvPr>
          <p:cNvSpPr/>
          <p:nvPr/>
        </p:nvSpPr>
        <p:spPr>
          <a:xfrm>
            <a:off x="5172763" y="2165100"/>
            <a:ext cx="410925" cy="3309549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E615E5-99BE-4549-81EC-865EB49F0F1F}"/>
              </a:ext>
            </a:extLst>
          </p:cNvPr>
          <p:cNvSpPr/>
          <p:nvPr/>
        </p:nvSpPr>
        <p:spPr>
          <a:xfrm>
            <a:off x="5079896" y="4115834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4</a:t>
            </a:r>
            <a:endParaRPr lang="en-US" sz="1400" b="1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534D9D-62EF-45FF-82E1-1D03B5516B31}"/>
              </a:ext>
            </a:extLst>
          </p:cNvPr>
          <p:cNvSpPr/>
          <p:nvPr/>
        </p:nvSpPr>
        <p:spPr>
          <a:xfrm>
            <a:off x="5079896" y="2226200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3021DF-BCC5-4EE2-B052-6EB78E9A5DDB}"/>
              </a:ext>
            </a:extLst>
          </p:cNvPr>
          <p:cNvSpPr/>
          <p:nvPr/>
        </p:nvSpPr>
        <p:spPr>
          <a:xfrm>
            <a:off x="5079896" y="3556424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2B34AEC-ABE0-4564-A627-B0F8E9087EA5}"/>
              </a:ext>
            </a:extLst>
          </p:cNvPr>
          <p:cNvSpPr/>
          <p:nvPr/>
        </p:nvSpPr>
        <p:spPr>
          <a:xfrm>
            <a:off x="5079896" y="4868711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F297053-6673-4669-804E-D14E747A027F}"/>
              </a:ext>
            </a:extLst>
          </p:cNvPr>
          <p:cNvSpPr/>
          <p:nvPr/>
        </p:nvSpPr>
        <p:spPr>
          <a:xfrm>
            <a:off x="5079896" y="2966976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Rectangle 662">
            <a:extLst>
              <a:ext uri="{FF2B5EF4-FFF2-40B4-BE49-F238E27FC236}">
                <a16:creationId xmlns:a16="http://schemas.microsoft.com/office/drawing/2014/main" id="{C20FDCE4-12E8-4D01-A8D2-CC3B1CA26BA7}"/>
              </a:ext>
            </a:extLst>
          </p:cNvPr>
          <p:cNvSpPr/>
          <p:nvPr/>
        </p:nvSpPr>
        <p:spPr>
          <a:xfrm>
            <a:off x="1143142" y="2244171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الحوائط المصمتة: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يتم تجريد المونة الطينية المميزة للطراز التاريخي الي </a:t>
            </a:r>
            <a:r>
              <a:rPr lang="ar-SA" sz="1200" dirty="0" err="1">
                <a:latin typeface="Somar Sans Medium" panose="00000600000000000000" pitchFamily="50" charset="-78"/>
                <a:cs typeface="Somar Sans Medium" panose="00000600000000000000" pitchFamily="50" charset="-78"/>
              </a:rPr>
              <a:t>تكسيات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 من الحجر الطبيعي كالحجر الرويشد او الرخام من الانواع البيج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7" name="Rectangle 662">
            <a:extLst>
              <a:ext uri="{FF2B5EF4-FFF2-40B4-BE49-F238E27FC236}">
                <a16:creationId xmlns:a16="http://schemas.microsoft.com/office/drawing/2014/main" id="{CF3FF135-F453-4901-A483-CDAC7AA17E93}"/>
              </a:ext>
            </a:extLst>
          </p:cNvPr>
          <p:cNvSpPr/>
          <p:nvPr/>
        </p:nvSpPr>
        <p:spPr>
          <a:xfrm>
            <a:off x="1144098" y="2996046"/>
            <a:ext cx="3722524" cy="400110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 err="1">
                <a:latin typeface="Somar Sans Bold" panose="00000800000000000000" pitchFamily="50" charset="-78"/>
                <a:cs typeface="Somar Sans Bold" panose="00000800000000000000" pitchFamily="50" charset="-78"/>
              </a:rPr>
              <a:t>التكسيات</a:t>
            </a: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 الزجاجية: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تستخدم بمساحات واسعة </a:t>
            </a:r>
            <a:r>
              <a:rPr lang="ar-SA" sz="1200" dirty="0" err="1">
                <a:latin typeface="Somar Sans Medium" panose="00000600000000000000" pitchFamily="50" charset="-78"/>
                <a:cs typeface="Somar Sans Medium" panose="00000600000000000000" pitchFamily="50" charset="-78"/>
              </a:rPr>
              <a:t>كنعصر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 حديث غير موجود في الطراز التاريخي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8" name="Rectangle 662">
            <a:extLst>
              <a:ext uri="{FF2B5EF4-FFF2-40B4-BE49-F238E27FC236}">
                <a16:creationId xmlns:a16="http://schemas.microsoft.com/office/drawing/2014/main" id="{983913D6-AA56-4B10-9DB0-95C2475323A2}"/>
              </a:ext>
            </a:extLst>
          </p:cNvPr>
          <p:cNvSpPr/>
          <p:nvPr/>
        </p:nvSpPr>
        <p:spPr>
          <a:xfrm>
            <a:off x="1144576" y="3563256"/>
            <a:ext cx="3722524" cy="400110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الخشب: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يعتبر من العناصر المميزة في الطراز التاريخي ويتم استخدامه مع تغير توظيفه في الطراز الحديث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49" name="Rectangle 662">
            <a:extLst>
              <a:ext uri="{FF2B5EF4-FFF2-40B4-BE49-F238E27FC236}">
                <a16:creationId xmlns:a16="http://schemas.microsoft.com/office/drawing/2014/main" id="{9EF04669-5117-491C-A908-384B3135F59E}"/>
              </a:ext>
            </a:extLst>
          </p:cNvPr>
          <p:cNvSpPr/>
          <p:nvPr/>
        </p:nvSpPr>
        <p:spPr>
          <a:xfrm>
            <a:off x="1145053" y="4130466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التكسية الحجرية المتخلخلة: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تستخدم في الأماكن التي نرغب فيها بالاحتفاظ على اطلالة وضوء شمس غير مباشرة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50" name="Rectangle 662">
            <a:extLst>
              <a:ext uri="{FF2B5EF4-FFF2-40B4-BE49-F238E27FC236}">
                <a16:creationId xmlns:a16="http://schemas.microsoft.com/office/drawing/2014/main" id="{409EC484-B8C3-4877-B138-A6C25F057D58}"/>
              </a:ext>
            </a:extLst>
          </p:cNvPr>
          <p:cNvSpPr/>
          <p:nvPr/>
        </p:nvSpPr>
        <p:spPr>
          <a:xfrm>
            <a:off x="1143142" y="4882342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العناصر التاريخية: </a:t>
            </a: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من الممكن تطبيق الشكل الفلكلوري لوحدات الاضاءة الخارجية او الداخلية للربط بين الحداثة وبين العمق التاريخي للطراز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17FDDD-97BA-400D-A062-27610C4FB291}"/>
              </a:ext>
            </a:extLst>
          </p:cNvPr>
          <p:cNvSpPr/>
          <p:nvPr/>
        </p:nvSpPr>
        <p:spPr>
          <a:xfrm>
            <a:off x="-9822" y="-1"/>
            <a:ext cx="545861" cy="68580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رسم 11">
            <a:extLst>
              <a:ext uri="{FF2B5EF4-FFF2-40B4-BE49-F238E27FC236}">
                <a16:creationId xmlns:a16="http://schemas.microsoft.com/office/drawing/2014/main" id="{5174AB14-5025-4ABD-AD74-6B470EED4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68A85071-D330-274C-0E5D-36C493D6AD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79" y="5838638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851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75D96-B18B-420E-A72F-E5064087B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" r="20841"/>
          <a:stretch/>
        </p:blipFill>
        <p:spPr>
          <a:xfrm>
            <a:off x="-10272" y="3760796"/>
            <a:ext cx="3347123" cy="3134572"/>
          </a:xfrm>
          <a:prstGeom prst="rect">
            <a:avLst/>
          </a:prstGeom>
        </p:spPr>
      </p:pic>
      <p:pic>
        <p:nvPicPr>
          <p:cNvPr id="1026" name="Picture 2" descr="https://www.okaz.com.sa/uploads/images/2024/02/22/2360201.jpg">
            <a:extLst>
              <a:ext uri="{FF2B5EF4-FFF2-40B4-BE49-F238E27FC236}">
                <a16:creationId xmlns:a16="http://schemas.microsoft.com/office/drawing/2014/main" id="{1546E9F1-1CC8-4575-B3FD-37000AB31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6588"/>
          <a:stretch/>
        </p:blipFill>
        <p:spPr bwMode="auto">
          <a:xfrm>
            <a:off x="8844876" y="3760796"/>
            <a:ext cx="3347124" cy="30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1622F1-B06C-4BF7-B16F-877792339B5D}"/>
              </a:ext>
            </a:extLst>
          </p:cNvPr>
          <p:cNvSpPr/>
          <p:nvPr/>
        </p:nvSpPr>
        <p:spPr>
          <a:xfrm>
            <a:off x="11465736" y="-10279"/>
            <a:ext cx="726264" cy="68580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662">
            <a:extLst>
              <a:ext uri="{FF2B5EF4-FFF2-40B4-BE49-F238E27FC236}">
                <a16:creationId xmlns:a16="http://schemas.microsoft.com/office/drawing/2014/main" id="{0CF793C2-FD5F-4C6D-A24E-D31690FCE55C}"/>
              </a:ext>
            </a:extLst>
          </p:cNvPr>
          <p:cNvSpPr/>
          <p:nvPr/>
        </p:nvSpPr>
        <p:spPr>
          <a:xfrm>
            <a:off x="1743741" y="371879"/>
            <a:ext cx="9434624" cy="1299587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الأبواب والنوافذ والمظلات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تتم دراسة مكونات الأبواب والنوافذ النجدية الأشكال والرسومات واختيار ما يتناسب منها مع الفكرة التصميمة وتجريدها وتوظيفها برؤية معاصرة.</a:t>
            </a:r>
            <a:endParaRPr lang="ar-SA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D560E-5E84-4CEF-9DA0-DC820C9E9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52" y="3753958"/>
            <a:ext cx="5518297" cy="310404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547DDFF-9AC9-4221-958A-A95C2FF07F05}"/>
              </a:ext>
            </a:extLst>
          </p:cNvPr>
          <p:cNvSpPr/>
          <p:nvPr/>
        </p:nvSpPr>
        <p:spPr>
          <a:xfrm>
            <a:off x="9463981" y="4620164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 rad="76200"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F44D76-EE0F-404A-B57C-78BD6ABDE7F8}"/>
              </a:ext>
            </a:extLst>
          </p:cNvPr>
          <p:cNvSpPr/>
          <p:nvPr/>
        </p:nvSpPr>
        <p:spPr>
          <a:xfrm>
            <a:off x="6914859" y="4914724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6F653CE-219D-4EF5-B94F-87CE06C5DCD4}"/>
              </a:ext>
            </a:extLst>
          </p:cNvPr>
          <p:cNvSpPr/>
          <p:nvPr/>
        </p:nvSpPr>
        <p:spPr>
          <a:xfrm>
            <a:off x="5007797" y="4816476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7533C8-BD27-4428-94C1-AD3577FF77E7}"/>
              </a:ext>
            </a:extLst>
          </p:cNvPr>
          <p:cNvSpPr/>
          <p:nvPr/>
        </p:nvSpPr>
        <p:spPr>
          <a:xfrm>
            <a:off x="969257" y="4339242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E92350-8608-4323-8CAC-80CE374F72F7}"/>
              </a:ext>
            </a:extLst>
          </p:cNvPr>
          <p:cNvSpPr/>
          <p:nvPr/>
        </p:nvSpPr>
        <p:spPr>
          <a:xfrm>
            <a:off x="10337465" y="1857787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42BC12-0019-4B3B-AEEB-F5A73EDB1651}"/>
              </a:ext>
            </a:extLst>
          </p:cNvPr>
          <p:cNvSpPr/>
          <p:nvPr/>
        </p:nvSpPr>
        <p:spPr>
          <a:xfrm>
            <a:off x="5109366" y="1857787"/>
            <a:ext cx="236118" cy="236117"/>
          </a:xfrm>
          <a:prstGeom prst="ellipse">
            <a:avLst/>
          </a:prstGeom>
          <a:solidFill>
            <a:srgbClr val="00B05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00B05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3</a:t>
            </a:r>
            <a:endParaRPr lang="en-US" sz="14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9DB9B4-C8B5-4C57-8D00-CC68EEF495EF}"/>
              </a:ext>
            </a:extLst>
          </p:cNvPr>
          <p:cNvSpPr/>
          <p:nvPr/>
        </p:nvSpPr>
        <p:spPr>
          <a:xfrm>
            <a:off x="5147130" y="2830521"/>
            <a:ext cx="236118" cy="236117"/>
          </a:xfrm>
          <a:prstGeom prst="ellipse">
            <a:avLst/>
          </a:prstGeom>
          <a:solidFill>
            <a:srgbClr val="FFC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C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39D81A-DD52-4E16-842F-1A167991F3C6}"/>
              </a:ext>
            </a:extLst>
          </p:cNvPr>
          <p:cNvSpPr/>
          <p:nvPr/>
        </p:nvSpPr>
        <p:spPr>
          <a:xfrm>
            <a:off x="10375229" y="2830521"/>
            <a:ext cx="236118" cy="236117"/>
          </a:xfrm>
          <a:prstGeom prst="ellipse">
            <a:avLst/>
          </a:prstGeom>
          <a:solidFill>
            <a:srgbClr val="FFFF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FF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ectangle 662">
            <a:extLst>
              <a:ext uri="{FF2B5EF4-FFF2-40B4-BE49-F238E27FC236}">
                <a16:creationId xmlns:a16="http://schemas.microsoft.com/office/drawing/2014/main" id="{59DB1ED1-2268-4C55-A47C-71CA9092A03D}"/>
              </a:ext>
            </a:extLst>
          </p:cNvPr>
          <p:cNvSpPr/>
          <p:nvPr/>
        </p:nvSpPr>
        <p:spPr>
          <a:xfrm>
            <a:off x="6531967" y="1857787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الأبواب:</a:t>
            </a:r>
          </a:p>
          <a:p>
            <a:pPr algn="just"/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الابواب الخشبية ذات الطابع العريق مع تبسيط وتجريد المكونات والمفردات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30" name="Rectangle 662">
            <a:extLst>
              <a:ext uri="{FF2B5EF4-FFF2-40B4-BE49-F238E27FC236}">
                <a16:creationId xmlns:a16="http://schemas.microsoft.com/office/drawing/2014/main" id="{2A0CB651-CC98-4643-9841-70BEBBE9A2E7}"/>
              </a:ext>
            </a:extLst>
          </p:cNvPr>
          <p:cNvSpPr/>
          <p:nvPr/>
        </p:nvSpPr>
        <p:spPr>
          <a:xfrm>
            <a:off x="6569731" y="2830521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النوافذ:</a:t>
            </a:r>
          </a:p>
          <a:p>
            <a:pPr algn="just"/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الابواب الخشبية ذات الطابع العريق مع تبسيط وتجريد المكونات والمفردات.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31" name="Rectangle 662">
            <a:extLst>
              <a:ext uri="{FF2B5EF4-FFF2-40B4-BE49-F238E27FC236}">
                <a16:creationId xmlns:a16="http://schemas.microsoft.com/office/drawing/2014/main" id="{40A3DC1C-A52B-4007-BD75-B4F0BD4448F4}"/>
              </a:ext>
            </a:extLst>
          </p:cNvPr>
          <p:cNvSpPr/>
          <p:nvPr/>
        </p:nvSpPr>
        <p:spPr>
          <a:xfrm>
            <a:off x="1115791" y="1857787"/>
            <a:ext cx="3910601" cy="769441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المظلات الخشبية:</a:t>
            </a:r>
          </a:p>
          <a:p>
            <a:pPr algn="just"/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مظلات خشبية بطابع عصري مع بعض المفردات الزخرفية المجردة، وإمكانية استخدام الواح الطاقة الشمسية أعلى المظلات لتحقيق صداقة البيئة والتوليد الذاتي للطاقة</a:t>
            </a:r>
          </a:p>
        </p:txBody>
      </p:sp>
      <p:sp>
        <p:nvSpPr>
          <p:cNvPr id="32" name="Rectangle 662">
            <a:extLst>
              <a:ext uri="{FF2B5EF4-FFF2-40B4-BE49-F238E27FC236}">
                <a16:creationId xmlns:a16="http://schemas.microsoft.com/office/drawing/2014/main" id="{B259BEE6-BCB9-497A-AA82-9754DA6637A3}"/>
              </a:ext>
            </a:extLst>
          </p:cNvPr>
          <p:cNvSpPr/>
          <p:nvPr/>
        </p:nvSpPr>
        <p:spPr>
          <a:xfrm>
            <a:off x="1153555" y="2830521"/>
            <a:ext cx="3910601" cy="400110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المظلات القماشية:</a:t>
            </a:r>
          </a:p>
          <a:p>
            <a:pPr algn="just">
              <a:spcAft>
                <a:spcPts val="600"/>
              </a:spcAft>
            </a:pPr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يمكن استخدام المظلات القماشية التي تعطي طابع الخيام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pic>
        <p:nvPicPr>
          <p:cNvPr id="25" name="رسم 11">
            <a:extLst>
              <a:ext uri="{FF2B5EF4-FFF2-40B4-BE49-F238E27FC236}">
                <a16:creationId xmlns:a16="http://schemas.microsoft.com/office/drawing/2014/main" id="{37D146A7-9A1E-4BC5-AF08-049EA9DFA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5AC3D4CD-15E0-50F8-EB38-7411C35E58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93" y="5751704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25775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D560E-5E84-4CEF-9DA0-DC820C9E9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b="18943"/>
          <a:stretch/>
        </p:blipFill>
        <p:spPr>
          <a:xfrm>
            <a:off x="6696151" y="3760796"/>
            <a:ext cx="5495849" cy="3097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75D96-B18B-420E-A72F-E5064087B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0"/>
          <a:stretch/>
        </p:blipFill>
        <p:spPr>
          <a:xfrm>
            <a:off x="0" y="3753958"/>
            <a:ext cx="3321031" cy="3104042"/>
          </a:xfrm>
          <a:prstGeom prst="rect">
            <a:avLst/>
          </a:prstGeom>
        </p:spPr>
      </p:pic>
      <p:sp>
        <p:nvSpPr>
          <p:cNvPr id="16" name="Rectangle 662">
            <a:extLst>
              <a:ext uri="{FF2B5EF4-FFF2-40B4-BE49-F238E27FC236}">
                <a16:creationId xmlns:a16="http://schemas.microsoft.com/office/drawing/2014/main" id="{0CF793C2-FD5F-4C6D-A24E-D31690FCE55C}"/>
              </a:ext>
            </a:extLst>
          </p:cNvPr>
          <p:cNvSpPr/>
          <p:nvPr/>
        </p:nvSpPr>
        <p:spPr>
          <a:xfrm>
            <a:off x="2866714" y="371879"/>
            <a:ext cx="8605286" cy="1299587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الأنماط والتكوينات والتشكيلات </a:t>
            </a:r>
            <a:r>
              <a:rPr lang="ar-SA" sz="2800" b="1" dirty="0" err="1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الديكورية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تتم دراسة الأنماط ومفردات العمارة النجدية واختيار ما يتناسب منها مع الفكرة التصميمة وتجريدها وتوظيفها برؤية معاصرة.</a:t>
            </a:r>
            <a:endParaRPr lang="ar-SA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47DDFF-9AC9-4221-958A-A95C2FF07F05}"/>
              </a:ext>
            </a:extLst>
          </p:cNvPr>
          <p:cNvSpPr/>
          <p:nvPr/>
        </p:nvSpPr>
        <p:spPr>
          <a:xfrm>
            <a:off x="7723661" y="4810883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 rad="76200"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DE92350-8608-4323-8CAC-80CE374F72F7}"/>
              </a:ext>
            </a:extLst>
          </p:cNvPr>
          <p:cNvSpPr/>
          <p:nvPr/>
        </p:nvSpPr>
        <p:spPr>
          <a:xfrm>
            <a:off x="10631100" y="1946362"/>
            <a:ext cx="236118" cy="23611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6350">
            <a:solidFill>
              <a:schemeClr val="bg1"/>
            </a:solidFill>
          </a:ln>
          <a:effectLst>
            <a:glow>
              <a:srgbClr val="0070C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1</a:t>
            </a:r>
            <a:endParaRPr lang="en-US" sz="1400" b="1" dirty="0"/>
          </a:p>
        </p:txBody>
      </p:sp>
      <p:sp>
        <p:nvSpPr>
          <p:cNvPr id="29" name="Rectangle 662">
            <a:extLst>
              <a:ext uri="{FF2B5EF4-FFF2-40B4-BE49-F238E27FC236}">
                <a16:creationId xmlns:a16="http://schemas.microsoft.com/office/drawing/2014/main" id="{59DB1ED1-2268-4C55-A47C-71CA9092A03D}"/>
              </a:ext>
            </a:extLst>
          </p:cNvPr>
          <p:cNvSpPr/>
          <p:nvPr/>
        </p:nvSpPr>
        <p:spPr>
          <a:xfrm>
            <a:off x="6825602" y="1946362"/>
            <a:ext cx="3722524" cy="769441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الأنماط:</a:t>
            </a:r>
          </a:p>
          <a:p>
            <a:pPr algn="just"/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استخدام اشهر الانماط الموجودة في تشكيلات واجهات الطراز التاريخي بشكل محدث من حيث الخامة او القياسات وكذلك تغيير ترتيب النمط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30" name="Rectangle 662">
            <a:extLst>
              <a:ext uri="{FF2B5EF4-FFF2-40B4-BE49-F238E27FC236}">
                <a16:creationId xmlns:a16="http://schemas.microsoft.com/office/drawing/2014/main" id="{2A0CB651-CC98-4643-9841-70BEBBE9A2E7}"/>
              </a:ext>
            </a:extLst>
          </p:cNvPr>
          <p:cNvSpPr/>
          <p:nvPr/>
        </p:nvSpPr>
        <p:spPr>
          <a:xfrm>
            <a:off x="6863366" y="2919096"/>
            <a:ext cx="3722524" cy="584775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 algn="just"/>
            <a:r>
              <a:rPr lang="ar-SA" sz="1400" dirty="0">
                <a:latin typeface="Somar Sans Bold" panose="00000800000000000000" pitchFamily="50" charset="-78"/>
                <a:cs typeface="Somar Sans Bold" panose="00000800000000000000" pitchFamily="50" charset="-78"/>
              </a:rPr>
              <a:t>توظيف الأنماط:</a:t>
            </a:r>
          </a:p>
          <a:p>
            <a:pPr algn="just"/>
            <a:r>
              <a:rPr lang="ar-SA" sz="1200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يمكن توظيف الأنماط لتكون مصدر للإضاءة الطبيعية، أو لتقوم بوظيفة المشربيات أو القواطع لتوفير الخصوصية </a:t>
            </a:r>
            <a:endParaRPr lang="ar-SA" sz="1400" b="1" dirty="0">
              <a:latin typeface="Somar Sans Medium" panose="00000600000000000000" pitchFamily="50" charset="-78"/>
              <a:cs typeface="Somar Sans Medium" panose="00000600000000000000" pitchFamily="50" charset="-7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560A44-EFFF-4276-B1B6-7C41C3B7FE95}"/>
              </a:ext>
            </a:extLst>
          </p:cNvPr>
          <p:cNvSpPr/>
          <p:nvPr/>
        </p:nvSpPr>
        <p:spPr>
          <a:xfrm>
            <a:off x="1913713" y="4153119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 rad="76200"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2</a:t>
            </a:r>
            <a:endParaRPr lang="en-US" sz="1400" b="1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8D5B17-2A35-425B-AE6A-878D2021CBFA}"/>
              </a:ext>
            </a:extLst>
          </p:cNvPr>
          <p:cNvSpPr/>
          <p:nvPr/>
        </p:nvSpPr>
        <p:spPr>
          <a:xfrm>
            <a:off x="10626063" y="2916999"/>
            <a:ext cx="236118" cy="23611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bg1"/>
            </a:solidFill>
          </a:ln>
          <a:effectLst>
            <a:glow>
              <a:srgbClr val="FF0000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b="1" dirty="0"/>
              <a:t>2</a:t>
            </a:r>
            <a:endParaRPr lang="en-US" sz="1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06250-3E9A-468F-9926-827ED7F8B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84"/>
          <a:stretch/>
        </p:blipFill>
        <p:spPr>
          <a:xfrm>
            <a:off x="3321031" y="3763584"/>
            <a:ext cx="3406058" cy="31040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FA88420-090E-4B53-A9BB-9AF0AD981DF9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رسم 11">
            <a:extLst>
              <a:ext uri="{FF2B5EF4-FFF2-40B4-BE49-F238E27FC236}">
                <a16:creationId xmlns:a16="http://schemas.microsoft.com/office/drawing/2014/main" id="{FD6D727B-1B67-4E06-B514-B5AAA4591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865D4754-F0AD-05E8-9B25-96F65AAFC78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79" y="5838638"/>
            <a:ext cx="1709494" cy="7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8517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5" name="Picture 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595C93B6-9814-48D4-829A-936600D76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812" r="5081" b="10859"/>
          <a:stretch/>
        </p:blipFill>
        <p:spPr>
          <a:xfrm>
            <a:off x="1239519" y="1515371"/>
            <a:ext cx="10670740" cy="5342629"/>
          </a:xfrm>
          <a:prstGeom prst="rect">
            <a:avLst/>
          </a:prstGeom>
        </p:spPr>
      </p:pic>
      <p:pic>
        <p:nvPicPr>
          <p:cNvPr id="6" name="عنصر نائب للصورة 3">
            <a:extLst>
              <a:ext uri="{FF2B5EF4-FFF2-40B4-BE49-F238E27FC236}">
                <a16:creationId xmlns:a16="http://schemas.microsoft.com/office/drawing/2014/main" id="{8DE93A2B-2A17-A779-87CA-C2065A7FC0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CA9D774F-E1B5-E4BC-AC31-C147E80DCD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029CE-D844-A126-92BC-61C512E44672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35393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21640D3A-A128-87A2-DF95-A45EC45B0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r="6812" b="8319"/>
          <a:stretch/>
        </p:blipFill>
        <p:spPr>
          <a:xfrm>
            <a:off x="1239519" y="1539461"/>
            <a:ext cx="10620408" cy="5329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2508F5BC-1F3E-12F9-55D9-ED3644B55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0F6D48B0-2E7D-7778-E827-6270FE70EB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6C622-67F3-921F-7724-7906ED343FEC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</p:spTree>
    <p:extLst>
      <p:ext uri="{BB962C8B-B14F-4D97-AF65-F5344CB8AC3E}">
        <p14:creationId xmlns:p14="http://schemas.microsoft.com/office/powerpoint/2010/main" val="24551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="">
      <p:transition spd="slow">
        <p:push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B002A-07E8-400C-8747-06103D941BC7}"/>
              </a:ext>
            </a:extLst>
          </p:cNvPr>
          <p:cNvSpPr/>
          <p:nvPr/>
        </p:nvSpPr>
        <p:spPr>
          <a:xfrm>
            <a:off x="11859928" y="3753958"/>
            <a:ext cx="332072" cy="3104042"/>
          </a:xfrm>
          <a:prstGeom prst="rect">
            <a:avLst/>
          </a:prstGeom>
          <a:solidFill>
            <a:srgbClr val="FEBB14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62">
            <a:extLst>
              <a:ext uri="{FF2B5EF4-FFF2-40B4-BE49-F238E27FC236}">
                <a16:creationId xmlns:a16="http://schemas.microsoft.com/office/drawing/2014/main" id="{4129877F-7B5C-4A86-9D38-C3EF3023070C}"/>
              </a:ext>
            </a:extLst>
          </p:cNvPr>
          <p:cNvSpPr/>
          <p:nvPr/>
        </p:nvSpPr>
        <p:spPr>
          <a:xfrm>
            <a:off x="6046259" y="371879"/>
            <a:ext cx="5425741" cy="939488"/>
          </a:xfrm>
          <a:prstGeom prst="rect">
            <a:avLst/>
          </a:prstGeom>
        </p:spPr>
        <p:txBody>
          <a:bodyPr wrap="square" rIns="28800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ar-SA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النمذج الاول - </a:t>
            </a:r>
            <a:r>
              <a:rPr lang="en-GB" sz="2800" b="1" dirty="0">
                <a:solidFill>
                  <a:srgbClr val="59595B"/>
                </a:solidFill>
                <a:latin typeface="Somar Sans Bold" panose="00000800000000000000" pitchFamily="50" charset="-78"/>
                <a:cs typeface="Somar Sans Bold" panose="00000800000000000000" pitchFamily="50" charset="-78"/>
              </a:rPr>
              <a:t>A</a:t>
            </a:r>
            <a:endParaRPr lang="en-US" sz="2800" b="1" dirty="0">
              <a:solidFill>
                <a:srgbClr val="59595B"/>
              </a:solidFill>
              <a:latin typeface="Somar Sans Bold" panose="00000800000000000000" pitchFamily="50" charset="-78"/>
              <a:cs typeface="Somar Sans Bold" panose="00000800000000000000" pitchFamily="50" charset="-78"/>
            </a:endParaRPr>
          </a:p>
          <a:p>
            <a:pPr algn="just">
              <a:lnSpc>
                <a:spcPct val="130000"/>
              </a:lnSpc>
              <a:spcAft>
                <a:spcPts val="1200"/>
              </a:spcAft>
            </a:pPr>
            <a:r>
              <a:rPr lang="ar-SA" b="1" dirty="0">
                <a:latin typeface="Somar Sans Medium" panose="00000600000000000000" pitchFamily="50" charset="-78"/>
                <a:cs typeface="Somar Sans Medium" panose="00000600000000000000" pitchFamily="50" charset="-78"/>
              </a:rPr>
              <a:t>تأصيل العمارة السلمانية بهوية حديثة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CCF8-B1C8-4437-BC62-0E47E1454C2C}"/>
              </a:ext>
            </a:extLst>
          </p:cNvPr>
          <p:cNvSpPr/>
          <p:nvPr/>
        </p:nvSpPr>
        <p:spPr>
          <a:xfrm>
            <a:off x="11472000" y="0"/>
            <a:ext cx="720000" cy="1539461"/>
          </a:xfrm>
          <a:prstGeom prst="rect">
            <a:avLst/>
          </a:prstGeom>
          <a:solidFill>
            <a:srgbClr val="B69A8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رسم 11">
            <a:extLst>
              <a:ext uri="{FF2B5EF4-FFF2-40B4-BE49-F238E27FC236}">
                <a16:creationId xmlns:a16="http://schemas.microsoft.com/office/drawing/2014/main" id="{126DC2B5-C2AC-4146-B94E-7BE223A67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8491" y="442839"/>
            <a:ext cx="335778" cy="335778"/>
          </a:xfrm>
          <a:prstGeom prst="rect">
            <a:avLst/>
          </a:prstGeom>
        </p:spPr>
      </p:pic>
      <p:pic>
        <p:nvPicPr>
          <p:cNvPr id="9" name="عنصر نائب للصورة 3">
            <a:extLst>
              <a:ext uri="{FF2B5EF4-FFF2-40B4-BE49-F238E27FC236}">
                <a16:creationId xmlns:a16="http://schemas.microsoft.com/office/drawing/2014/main" id="{2508F5BC-1F3E-12F9-55D9-ED3644B55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1" r="24788"/>
          <a:stretch/>
        </p:blipFill>
        <p:spPr>
          <a:xfrm flipH="1">
            <a:off x="-3" y="0"/>
            <a:ext cx="1239522" cy="6858000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0F6D48B0-2E7D-7778-E827-6270FE70E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20746"/>
            <a:ext cx="1239522" cy="537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6C622-67F3-921F-7724-7906ED343FEC}"/>
              </a:ext>
            </a:extLst>
          </p:cNvPr>
          <p:cNvSpPr txBox="1"/>
          <p:nvPr/>
        </p:nvSpPr>
        <p:spPr>
          <a:xfrm>
            <a:off x="753556" y="866790"/>
            <a:ext cx="3468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1">
                    <a:lumMod val="95000"/>
                  </a:schemeClr>
                </a:solidFill>
              </a:rPr>
              <a:t>One story</a:t>
            </a:r>
          </a:p>
        </p:txBody>
      </p:sp>
      <p:pic>
        <p:nvPicPr>
          <p:cNvPr id="17" name="Picture 16" descr="A building with cars parked outside at night&#10;&#10;Description automatically generated">
            <a:extLst>
              <a:ext uri="{FF2B5EF4-FFF2-40B4-BE49-F238E27FC236}">
                <a16:creationId xmlns:a16="http://schemas.microsoft.com/office/drawing/2014/main" id="{6004E710-B0D0-95ED-3F13-CCC9F7DF1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6168"/>
          <a:stretch/>
        </p:blipFill>
        <p:spPr>
          <a:xfrm>
            <a:off x="1216220" y="1528576"/>
            <a:ext cx="10677572" cy="53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7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 dir="r"/>
      </p:transition>
    </mc:Choice>
    <mc:Fallback>
      <p:transition spd="slow">
        <p:push dir="r"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Microsoft Office PowerPoint</Application>
  <PresentationFormat>Widescreen</PresentationFormat>
  <Paragraphs>148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 Light</vt:lpstr>
      <vt:lpstr>Somar Sans Bold</vt:lpstr>
      <vt:lpstr>Arial</vt:lpstr>
      <vt:lpstr>Somar Sans Medium</vt:lpstr>
      <vt:lpstr>Calibri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Taher Alhaddad</dc:creator>
  <cp:lastModifiedBy>A L F A H A D</cp:lastModifiedBy>
  <cp:revision>95</cp:revision>
  <dcterms:created xsi:type="dcterms:W3CDTF">2021-06-04T17:45:55Z</dcterms:created>
  <dcterms:modified xsi:type="dcterms:W3CDTF">2024-09-09T15:50:19Z</dcterms:modified>
</cp:coreProperties>
</file>